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1" r:id="rId3"/>
    <p:sldId id="263" r:id="rId4"/>
    <p:sldId id="257" r:id="rId5"/>
    <p:sldId id="264" r:id="rId6"/>
    <p:sldId id="272" r:id="rId7"/>
    <p:sldId id="271" r:id="rId8"/>
    <p:sldId id="273" r:id="rId9"/>
    <p:sldId id="278" r:id="rId10"/>
    <p:sldId id="275" r:id="rId11"/>
    <p:sldId id="279" r:id="rId12"/>
    <p:sldId id="276" r:id="rId13"/>
    <p:sldId id="265" r:id="rId14"/>
    <p:sldId id="274" r:id="rId15"/>
    <p:sldId id="266" r:id="rId16"/>
    <p:sldId id="267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A00"/>
    <a:srgbClr val="0B1F8F"/>
    <a:srgbClr val="A12B2F"/>
    <a:srgbClr val="007836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1" autoAdjust="0"/>
    <p:restoredTop sz="93524" autoAdjust="0"/>
  </p:normalViewPr>
  <p:slideViewPr>
    <p:cSldViewPr snapToGrid="0" showGuides="1">
      <p:cViewPr>
        <p:scale>
          <a:sx n="100" d="100"/>
          <a:sy n="100" d="100"/>
        </p:scale>
        <p:origin x="-952" y="224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020C5-7D24-614D-A035-08DD14C29A39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3C83-7C43-C847-935B-4BBF0CC6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6266118"/>
            <a:ext cx="2601444" cy="3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2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76149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Quantum-Classical Computing Architectures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431799" y="4673485"/>
            <a:ext cx="2692871" cy="393700"/>
          </a:xfrm>
        </p:spPr>
        <p:txBody>
          <a:bodyPr>
            <a:normAutofit/>
          </a:bodyPr>
          <a:lstStyle/>
          <a:p>
            <a:r>
              <a:rPr lang="en-US" sz="1800" dirty="0"/>
              <a:t>Martin </a:t>
            </a:r>
            <a:r>
              <a:rPr lang="en-US" sz="1800" dirty="0" err="1"/>
              <a:t>Suchara</a:t>
            </a:r>
            <a:endParaRPr lang="en-US" sz="180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899" y="5387390"/>
            <a:ext cx="2692871" cy="710914"/>
          </a:xfrm>
        </p:spPr>
        <p:txBody>
          <a:bodyPr/>
          <a:lstStyle/>
          <a:p>
            <a:r>
              <a:rPr lang="en-US" dirty="0"/>
              <a:t>Argonne National Laboratory</a:t>
            </a:r>
          </a:p>
          <a:p>
            <a:r>
              <a:rPr lang="en-US" u="sng" dirty="0" err="1">
                <a:solidFill>
                  <a:schemeClr val="tx2"/>
                </a:solidFill>
              </a:rPr>
              <a:t>msuchara@anl.gov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>
          <a:xfrm>
            <a:off x="3762811" y="4582947"/>
            <a:ext cx="4141669" cy="574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Yuri Alexeev*, Frederic Chong</a:t>
            </a:r>
            <a:r>
              <a:rPr lang="en-US" baseline="30000" dirty="0"/>
              <a:t>†</a:t>
            </a:r>
            <a:r>
              <a:rPr lang="en-US" dirty="0"/>
              <a:t>, Hal Finkel*, Henry Hoffmann</a:t>
            </a:r>
            <a:r>
              <a:rPr lang="en-US" baseline="30000" dirty="0"/>
              <a:t>†</a:t>
            </a:r>
            <a:r>
              <a:rPr lang="en-US" dirty="0"/>
              <a:t>, Jeffrey Larson*, James Osborn*, Graeme Smith</a:t>
            </a:r>
            <a:r>
              <a:rPr lang="en-US" baseline="30000" dirty="0"/>
              <a:t>§</a:t>
            </a:r>
            <a:r>
              <a:rPr lang="en-US" dirty="0"/>
              <a:t> 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2"/>
          </p:nvPr>
        </p:nvSpPr>
        <p:spPr>
          <a:xfrm>
            <a:off x="3762811" y="5387390"/>
            <a:ext cx="2692871" cy="710914"/>
          </a:xfrm>
        </p:spPr>
        <p:txBody>
          <a:bodyPr>
            <a:normAutofit/>
          </a:bodyPr>
          <a:lstStyle/>
          <a:p>
            <a:r>
              <a:rPr lang="en-US" dirty="0"/>
              <a:t>* Argonne National Laboratory</a:t>
            </a:r>
          </a:p>
          <a:p>
            <a:r>
              <a:rPr lang="en-US" baseline="30000" dirty="0"/>
              <a:t>†</a:t>
            </a:r>
            <a:r>
              <a:rPr lang="en-US" dirty="0"/>
              <a:t> University of Chicago</a:t>
            </a:r>
          </a:p>
          <a:p>
            <a:r>
              <a:rPr lang="en-US" baseline="30000" dirty="0"/>
              <a:t>§</a:t>
            </a:r>
            <a:r>
              <a:rPr lang="en-US" dirty="0"/>
              <a:t> University of Colorado – Boulder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0" cap="none" dirty="0"/>
              <a:t>The 3rd International Workshop on Post-Moore Era Supercomputing</a:t>
            </a:r>
          </a:p>
          <a:p>
            <a:pPr>
              <a:spcBef>
                <a:spcPts val="0"/>
              </a:spcBef>
            </a:pPr>
            <a:r>
              <a:rPr lang="en-US" sz="1400" b="0" cap="none" dirty="0"/>
              <a:t>November 11, 2018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BE24725B-F849-654D-81A5-47B6447ACE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555" r="5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C17EE2-E4EB-9746-A374-69B2F9313F46}"/>
              </a:ext>
            </a:extLst>
          </p:cNvPr>
          <p:cNvCxnSpPr>
            <a:cxnSpLocks/>
          </p:cNvCxnSpPr>
          <p:nvPr/>
        </p:nvCxnSpPr>
        <p:spPr>
          <a:xfrm>
            <a:off x="990458" y="3058039"/>
            <a:ext cx="22052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5B8DD1-B751-7F49-A091-BA3A393E5FD5}"/>
              </a:ext>
            </a:extLst>
          </p:cNvPr>
          <p:cNvSpPr/>
          <p:nvPr/>
        </p:nvSpPr>
        <p:spPr>
          <a:xfrm>
            <a:off x="1213985" y="2909579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3C491-EA3F-5748-961B-077ADA51CF5F}"/>
              </a:ext>
            </a:extLst>
          </p:cNvPr>
          <p:cNvSpPr txBox="1"/>
          <p:nvPr/>
        </p:nvSpPr>
        <p:spPr>
          <a:xfrm>
            <a:off x="513677" y="28765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35337B7-67D5-F44A-8552-A7E0D5A9BA34}"/>
              </a:ext>
            </a:extLst>
          </p:cNvPr>
          <p:cNvCxnSpPr>
            <a:cxnSpLocks/>
          </p:cNvCxnSpPr>
          <p:nvPr/>
        </p:nvCxnSpPr>
        <p:spPr>
          <a:xfrm>
            <a:off x="2071069" y="3098118"/>
            <a:ext cx="112461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624190" y="248393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51A31E-0D46-0947-ACB3-FFC4B269C52A}"/>
              </a:ext>
            </a:extLst>
          </p:cNvPr>
          <p:cNvGrpSpPr/>
          <p:nvPr/>
        </p:nvGrpSpPr>
        <p:grpSpPr>
          <a:xfrm>
            <a:off x="1862106" y="2861213"/>
            <a:ext cx="980853" cy="391621"/>
            <a:chOff x="2999627" y="2362026"/>
            <a:chExt cx="980853" cy="3916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35528F4-9A7C-3044-AADC-B0AE894442DE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EEE1129-9F34-CA4F-92C5-AAAF683A493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xmlns="" id="{5DCC1323-E700-1145-A286-98EAD97E043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08D70994-F392-2F4E-9EAB-49348D1C0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3810A-3447-5946-AF80-A1F30469A703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26866B7B-75FB-EE41-AD29-EF140BC6C8F0}"/>
              </a:ext>
            </a:extLst>
          </p:cNvPr>
          <p:cNvSpPr txBox="1">
            <a:spLocks/>
          </p:cNvSpPr>
          <p:nvPr/>
        </p:nvSpPr>
        <p:spPr>
          <a:xfrm>
            <a:off x="4079449" y="223944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00ACBBF-C8BD-3E43-9EDB-1D3251F3BC03}"/>
              </a:ext>
            </a:extLst>
          </p:cNvPr>
          <p:cNvCxnSpPr>
            <a:cxnSpLocks/>
          </p:cNvCxnSpPr>
          <p:nvPr/>
        </p:nvCxnSpPr>
        <p:spPr>
          <a:xfrm>
            <a:off x="4476381" y="3159819"/>
            <a:ext cx="3889748" cy="40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B095ED-47D7-8246-AA9C-C300C6B9696C}"/>
              </a:ext>
            </a:extLst>
          </p:cNvPr>
          <p:cNvCxnSpPr>
            <a:cxnSpLocks/>
          </p:cNvCxnSpPr>
          <p:nvPr/>
        </p:nvCxnSpPr>
        <p:spPr>
          <a:xfrm flipV="1">
            <a:off x="4476381" y="3503976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CFA68E-20B4-9C48-96D7-B7A2A3ECFAAD}"/>
              </a:ext>
            </a:extLst>
          </p:cNvPr>
          <p:cNvSpPr txBox="1"/>
          <p:nvPr/>
        </p:nvSpPr>
        <p:spPr>
          <a:xfrm>
            <a:off x="3999600" y="29751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706BF4-8CC3-5B4D-A068-5FDB6B45BEBB}"/>
              </a:ext>
            </a:extLst>
          </p:cNvPr>
          <p:cNvSpPr txBox="1"/>
          <p:nvPr/>
        </p:nvSpPr>
        <p:spPr>
          <a:xfrm>
            <a:off x="4002775" y="332506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3CB1845-37C3-5342-B022-E702749A55E8}"/>
              </a:ext>
            </a:extLst>
          </p:cNvPr>
          <p:cNvGrpSpPr/>
          <p:nvPr/>
        </p:nvGrpSpPr>
        <p:grpSpPr>
          <a:xfrm>
            <a:off x="7061499" y="3305076"/>
            <a:ext cx="574588" cy="391621"/>
            <a:chOff x="2999627" y="2362026"/>
            <a:chExt cx="574588" cy="3916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EE7F8CC-A159-DF4A-A115-88BD753A25D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343394C-666A-BE4A-B917-11F9A5ECE9A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EB3EEAD3-E0E3-6049-AA07-1BCC166D8B7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9788EEF9-3931-3F44-B95A-D92F9C65EC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FD6E9A9-E91D-C445-89EB-21A98CEBE228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73E7F04-8C2C-6F4A-BCD4-EC4087E1C256}"/>
              </a:ext>
            </a:extLst>
          </p:cNvPr>
          <p:cNvCxnSpPr>
            <a:cxnSpLocks/>
          </p:cNvCxnSpPr>
          <p:nvPr/>
        </p:nvCxnSpPr>
        <p:spPr>
          <a:xfrm>
            <a:off x="7559831" y="3199898"/>
            <a:ext cx="80629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5CA7A5A-F651-D848-A303-8679AB248828}"/>
              </a:ext>
            </a:extLst>
          </p:cNvPr>
          <p:cNvCxnSpPr>
            <a:cxnSpLocks/>
          </p:cNvCxnSpPr>
          <p:nvPr/>
        </p:nvCxnSpPr>
        <p:spPr>
          <a:xfrm>
            <a:off x="7556655" y="3542101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8F15917-9A7A-B64C-90DE-7899A74A8570}"/>
              </a:ext>
            </a:extLst>
          </p:cNvPr>
          <p:cNvCxnSpPr>
            <a:cxnSpLocks/>
          </p:cNvCxnSpPr>
          <p:nvPr/>
        </p:nvCxnSpPr>
        <p:spPr>
          <a:xfrm>
            <a:off x="4477951" y="2813842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F1B06E-1E9F-5649-A8B4-9629F639A315}"/>
              </a:ext>
            </a:extLst>
          </p:cNvPr>
          <p:cNvSpPr txBox="1"/>
          <p:nvPr/>
        </p:nvSpPr>
        <p:spPr>
          <a:xfrm>
            <a:off x="4001170" y="262603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6F52AC1-8278-D44A-80B0-1F8A393F0955}"/>
              </a:ext>
            </a:extLst>
          </p:cNvPr>
          <p:cNvSpPr/>
          <p:nvPr/>
        </p:nvSpPr>
        <p:spPr>
          <a:xfrm>
            <a:off x="4699908" y="2662109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7620BB7-4B34-0644-B699-7D9448EB05BD}"/>
              </a:ext>
            </a:extLst>
          </p:cNvPr>
          <p:cNvGrpSpPr/>
          <p:nvPr/>
        </p:nvGrpSpPr>
        <p:grpSpPr>
          <a:xfrm>
            <a:off x="5354011" y="2749396"/>
            <a:ext cx="171058" cy="493220"/>
            <a:chOff x="1695729" y="3431546"/>
            <a:chExt cx="171058" cy="49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7C51595-6222-B242-AC32-5A0BE2A3BCD0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4AB68F3-B040-1A48-87A7-76ED5E489161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A22F240-8720-A94E-A570-1E307D266AF1}"/>
                </a:ext>
              </a:extLst>
            </p:cNvPr>
            <p:cNvCxnSpPr>
              <a:cxnSpLocks/>
              <a:stCxn id="35" idx="0"/>
              <a:endCxn id="36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13C6CB1-2060-2B40-9071-3FB2643C9784}"/>
                </a:ext>
              </a:extLst>
            </p:cNvPr>
            <p:cNvCxnSpPr>
              <a:cxnSpLocks/>
              <a:stCxn id="36" idx="2"/>
              <a:endCxn id="36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0E2BE8F-4B1E-DB49-99B5-248965CA1DA1}"/>
              </a:ext>
            </a:extLst>
          </p:cNvPr>
          <p:cNvGrpSpPr/>
          <p:nvPr/>
        </p:nvGrpSpPr>
        <p:grpSpPr>
          <a:xfrm>
            <a:off x="5903155" y="2749396"/>
            <a:ext cx="171058" cy="842470"/>
            <a:chOff x="1695729" y="3431546"/>
            <a:chExt cx="171058" cy="8424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170151E0-1CB3-324D-8AB5-074AD023AB42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071F083-5BBB-914B-A39B-3F6F4D937D7E}"/>
                </a:ext>
              </a:extLst>
            </p:cNvPr>
            <p:cNvSpPr/>
            <p:nvPr/>
          </p:nvSpPr>
          <p:spPr>
            <a:xfrm>
              <a:off x="1695729" y="410173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74D86DC-ECF8-B043-B758-0D1AF63BAF71}"/>
                </a:ext>
              </a:extLst>
            </p:cNvPr>
            <p:cNvCxnSpPr>
              <a:cxnSpLocks/>
              <a:stCxn id="40" idx="0"/>
              <a:endCxn id="41" idx="4"/>
            </p:cNvCxnSpPr>
            <p:nvPr/>
          </p:nvCxnSpPr>
          <p:spPr>
            <a:xfrm>
              <a:off x="1781258" y="3431546"/>
              <a:ext cx="0" cy="8424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628DD7E-5C6A-7E40-939E-065760D9830D}"/>
                </a:ext>
              </a:extLst>
            </p:cNvPr>
            <p:cNvCxnSpPr>
              <a:cxnSpLocks/>
              <a:stCxn id="41" idx="2"/>
              <a:endCxn id="41" idx="6"/>
            </p:cNvCxnSpPr>
            <p:nvPr/>
          </p:nvCxnSpPr>
          <p:spPr>
            <a:xfrm>
              <a:off x="1695729" y="418787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2E9A988-6077-804D-B2E7-7E8B15336D69}"/>
              </a:ext>
            </a:extLst>
          </p:cNvPr>
          <p:cNvGrpSpPr/>
          <p:nvPr/>
        </p:nvGrpSpPr>
        <p:grpSpPr>
          <a:xfrm>
            <a:off x="7063702" y="2620093"/>
            <a:ext cx="574588" cy="391621"/>
            <a:chOff x="2999627" y="2362026"/>
            <a:chExt cx="574588" cy="3916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79E079B-F266-BE48-9F11-9886C20E824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A40CBEB8-B404-084E-86AB-160EE55C04DD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xmlns="" id="{666B4D50-DB7D-6E4F-B332-37923598EA7F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1D9E285B-D7A2-BB44-8440-E0214FCBA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8744F51-540F-7943-B011-DBA745781BC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6906FFC-9A75-1B4A-8C8F-7B1A43FCB7C6}"/>
              </a:ext>
            </a:extLst>
          </p:cNvPr>
          <p:cNvCxnSpPr>
            <a:cxnSpLocks/>
          </p:cNvCxnSpPr>
          <p:nvPr/>
        </p:nvCxnSpPr>
        <p:spPr>
          <a:xfrm>
            <a:off x="7559831" y="285699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7C02B7-116D-4C45-AF49-EFAEBCD92992}"/>
              </a:ext>
            </a:extLst>
          </p:cNvPr>
          <p:cNvGrpSpPr/>
          <p:nvPr/>
        </p:nvGrpSpPr>
        <p:grpSpPr>
          <a:xfrm>
            <a:off x="7066228" y="2963428"/>
            <a:ext cx="980853" cy="391621"/>
            <a:chOff x="2999627" y="2362026"/>
            <a:chExt cx="980853" cy="39162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5E4901B-EDF2-A44C-967F-288B24D1ABC0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15139C95-87DF-5C4F-8910-7530719213A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xmlns="" id="{B3C9EB76-E71D-6941-B986-064B8ECC2887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AB41393E-F004-8B45-8E84-E5E413C2D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E00DF88-0631-CD4D-91F2-F9780E0AD384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xmlns="" id="{8AA602F2-DDFD-AF4F-8A44-C7909CBD876D}"/>
              </a:ext>
            </a:extLst>
          </p:cNvPr>
          <p:cNvSpPr txBox="1">
            <a:spLocks/>
          </p:cNvSpPr>
          <p:nvPr/>
        </p:nvSpPr>
        <p:spPr>
          <a:xfrm>
            <a:off x="493196" y="1495726"/>
            <a:ext cx="7828962" cy="58886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1794728-0808-F24D-9FEE-08E7E64B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68248"/>
              </p:ext>
            </p:extLst>
          </p:nvPr>
        </p:nvGraphicFramePr>
        <p:xfrm>
          <a:off x="564991" y="4283173"/>
          <a:ext cx="318151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9472FC4-971D-FF40-B4B0-032623DAF7E6}"/>
              </a:ext>
            </a:extLst>
          </p:cNvPr>
          <p:cNvGrpSpPr/>
          <p:nvPr/>
        </p:nvGrpSpPr>
        <p:grpSpPr>
          <a:xfrm>
            <a:off x="1916081" y="4267804"/>
            <a:ext cx="587412" cy="391621"/>
            <a:chOff x="2999627" y="2362026"/>
            <a:chExt cx="587412" cy="39162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37ABF7B-AF0F-A04C-B149-DDF6391386A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74E48B7B-1959-AA49-9C73-4F15003EF1C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xmlns="" id="{7666AF42-2839-B749-9CA8-AEAF096D39FA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F934599-5EB7-A243-BE71-29D6D14BE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FB6074C-B0A5-5944-913E-3F5476AAFBFB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CC87EB-C3DC-7544-8863-C65A48D6CB5B}"/>
              </a:ext>
            </a:extLst>
          </p:cNvPr>
          <p:cNvGrpSpPr/>
          <p:nvPr/>
        </p:nvGrpSpPr>
        <p:grpSpPr>
          <a:xfrm>
            <a:off x="2554467" y="4267804"/>
            <a:ext cx="587412" cy="391621"/>
            <a:chOff x="2999627" y="2362026"/>
            <a:chExt cx="587412" cy="39162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09B384F8-3530-4042-839B-477CE8F5C97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69BC8C6-520C-E34D-95E3-66B4F35BFCB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xmlns="" id="{F8417E0B-00DD-6542-ACDD-9308D68F7039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7EEFA1A-3CCC-074D-A3E0-288CC53CB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7113D86-E78F-FF46-88A7-3617A9C03F6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547DE9-C7D9-7449-A27F-1D469D2EA260}"/>
              </a:ext>
            </a:extLst>
          </p:cNvPr>
          <p:cNvGrpSpPr/>
          <p:nvPr/>
        </p:nvGrpSpPr>
        <p:grpSpPr>
          <a:xfrm>
            <a:off x="3180314" y="4256659"/>
            <a:ext cx="587412" cy="391621"/>
            <a:chOff x="2999627" y="2362026"/>
            <a:chExt cx="587412" cy="39162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539B5488-0075-4642-83D7-3D34BAEC37C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F615311-9274-8B45-B44F-7CE31B7F673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xmlns="" id="{18732E24-3724-A54F-A7C1-37CBE272D8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2A383CB-9311-7544-A755-53C21B46D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5BD766-EBA0-9F40-A1D5-78E746A8F03F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D8FD88B3-ED4F-964D-AAD5-10AD87DF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13663"/>
              </p:ext>
            </p:extLst>
          </p:nvPr>
        </p:nvGraphicFramePr>
        <p:xfrm>
          <a:off x="4602077" y="4256420"/>
          <a:ext cx="315618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9168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D32694C-90EF-5645-8215-5DE02D0172E2}"/>
              </a:ext>
            </a:extLst>
          </p:cNvPr>
          <p:cNvGrpSpPr/>
          <p:nvPr/>
        </p:nvGrpSpPr>
        <p:grpSpPr>
          <a:xfrm>
            <a:off x="5897017" y="4232478"/>
            <a:ext cx="587412" cy="391621"/>
            <a:chOff x="2999627" y="2362026"/>
            <a:chExt cx="587412" cy="39162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39244D7-D159-1940-8646-0A16D697A5DE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CEF3E36-2E11-E940-A9BF-F8D63F9D5570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xmlns="" id="{EC0A7E9E-D184-F744-93AC-DBA89222BB2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24330F9-DE84-684B-83B7-9A4E264C22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85D9507-9C3B-384A-BC30-AF415EF1E75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219C271-5654-784C-952F-0891B1AA72D7}"/>
              </a:ext>
            </a:extLst>
          </p:cNvPr>
          <p:cNvGrpSpPr/>
          <p:nvPr/>
        </p:nvGrpSpPr>
        <p:grpSpPr>
          <a:xfrm>
            <a:off x="6528759" y="4232478"/>
            <a:ext cx="587412" cy="391621"/>
            <a:chOff x="2999627" y="2362026"/>
            <a:chExt cx="587412" cy="39162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2D104FE8-2B98-634F-BA93-DDD389A0A99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2883B90-0F2E-8546-A852-B0EF1B18E13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CB8B6A82-FAF3-DA44-9B77-0DC31F2AEF1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F62ACA7-0EDF-2544-84E8-621B4DDED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8D0C5B0-2A4E-6849-9E2B-1208647C062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A25F58D-19D7-1241-AD39-21778B028A25}"/>
              </a:ext>
            </a:extLst>
          </p:cNvPr>
          <p:cNvGrpSpPr/>
          <p:nvPr/>
        </p:nvGrpSpPr>
        <p:grpSpPr>
          <a:xfrm>
            <a:off x="7192118" y="4221333"/>
            <a:ext cx="587412" cy="391621"/>
            <a:chOff x="2999627" y="2362026"/>
            <a:chExt cx="587412" cy="39162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71C8285-989F-BD4B-B37D-A7436831726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DC46C414-DC53-8C4D-813F-49162B1468F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xmlns="" id="{63D98DC5-5DE3-E24D-9C40-32C47EF3064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EDCAF487-6A1B-CE40-A093-4F63ECFD3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53622219-C335-6B48-9BCE-3BD34EE9D6C6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6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560690" y="3842835"/>
            <a:ext cx="3604910" cy="3608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Results with a quantum simulator: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C17EE2-E4EB-9746-A374-69B2F9313F46}"/>
              </a:ext>
            </a:extLst>
          </p:cNvPr>
          <p:cNvCxnSpPr>
            <a:cxnSpLocks/>
          </p:cNvCxnSpPr>
          <p:nvPr/>
        </p:nvCxnSpPr>
        <p:spPr>
          <a:xfrm>
            <a:off x="990458" y="3058039"/>
            <a:ext cx="22052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5B8DD1-B751-7F49-A091-BA3A393E5FD5}"/>
              </a:ext>
            </a:extLst>
          </p:cNvPr>
          <p:cNvSpPr/>
          <p:nvPr/>
        </p:nvSpPr>
        <p:spPr>
          <a:xfrm>
            <a:off x="1213985" y="2909579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3C491-EA3F-5748-961B-077ADA51CF5F}"/>
              </a:ext>
            </a:extLst>
          </p:cNvPr>
          <p:cNvSpPr txBox="1"/>
          <p:nvPr/>
        </p:nvSpPr>
        <p:spPr>
          <a:xfrm>
            <a:off x="513677" y="28765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35337B7-67D5-F44A-8552-A7E0D5A9BA34}"/>
              </a:ext>
            </a:extLst>
          </p:cNvPr>
          <p:cNvCxnSpPr>
            <a:cxnSpLocks/>
          </p:cNvCxnSpPr>
          <p:nvPr/>
        </p:nvCxnSpPr>
        <p:spPr>
          <a:xfrm>
            <a:off x="2071069" y="3098118"/>
            <a:ext cx="112461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624190" y="248393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51A31E-0D46-0947-ACB3-FFC4B269C52A}"/>
              </a:ext>
            </a:extLst>
          </p:cNvPr>
          <p:cNvGrpSpPr/>
          <p:nvPr/>
        </p:nvGrpSpPr>
        <p:grpSpPr>
          <a:xfrm>
            <a:off x="1862106" y="2861213"/>
            <a:ext cx="980853" cy="391621"/>
            <a:chOff x="2999627" y="2362026"/>
            <a:chExt cx="980853" cy="3916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35528F4-9A7C-3044-AADC-B0AE894442DE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EEE1129-9F34-CA4F-92C5-AAAF683A493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xmlns="" id="{5DCC1323-E700-1145-A286-98EAD97E043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08D70994-F392-2F4E-9EAB-49348D1C0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3810A-3447-5946-AF80-A1F30469A703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26866B7B-75FB-EE41-AD29-EF140BC6C8F0}"/>
              </a:ext>
            </a:extLst>
          </p:cNvPr>
          <p:cNvSpPr txBox="1">
            <a:spLocks/>
          </p:cNvSpPr>
          <p:nvPr/>
        </p:nvSpPr>
        <p:spPr>
          <a:xfrm>
            <a:off x="4079449" y="223944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00ACBBF-C8BD-3E43-9EDB-1D3251F3BC03}"/>
              </a:ext>
            </a:extLst>
          </p:cNvPr>
          <p:cNvCxnSpPr>
            <a:cxnSpLocks/>
          </p:cNvCxnSpPr>
          <p:nvPr/>
        </p:nvCxnSpPr>
        <p:spPr>
          <a:xfrm>
            <a:off x="4476381" y="3159819"/>
            <a:ext cx="3889748" cy="40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B095ED-47D7-8246-AA9C-C300C6B9696C}"/>
              </a:ext>
            </a:extLst>
          </p:cNvPr>
          <p:cNvCxnSpPr>
            <a:cxnSpLocks/>
          </p:cNvCxnSpPr>
          <p:nvPr/>
        </p:nvCxnSpPr>
        <p:spPr>
          <a:xfrm flipV="1">
            <a:off x="4476381" y="3503976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CFA68E-20B4-9C48-96D7-B7A2A3ECFAAD}"/>
              </a:ext>
            </a:extLst>
          </p:cNvPr>
          <p:cNvSpPr txBox="1"/>
          <p:nvPr/>
        </p:nvSpPr>
        <p:spPr>
          <a:xfrm>
            <a:off x="3999600" y="29751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706BF4-8CC3-5B4D-A068-5FDB6B45BEBB}"/>
              </a:ext>
            </a:extLst>
          </p:cNvPr>
          <p:cNvSpPr txBox="1"/>
          <p:nvPr/>
        </p:nvSpPr>
        <p:spPr>
          <a:xfrm>
            <a:off x="4002775" y="332506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3CB1845-37C3-5342-B022-E702749A55E8}"/>
              </a:ext>
            </a:extLst>
          </p:cNvPr>
          <p:cNvGrpSpPr/>
          <p:nvPr/>
        </p:nvGrpSpPr>
        <p:grpSpPr>
          <a:xfrm>
            <a:off x="7061499" y="3305076"/>
            <a:ext cx="574588" cy="391621"/>
            <a:chOff x="2999627" y="2362026"/>
            <a:chExt cx="574588" cy="3916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EE7F8CC-A159-DF4A-A115-88BD753A25D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343394C-666A-BE4A-B917-11F9A5ECE9A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EB3EEAD3-E0E3-6049-AA07-1BCC166D8B7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9788EEF9-3931-3F44-B95A-D92F9C65EC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FD6E9A9-E91D-C445-89EB-21A98CEBE228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73E7F04-8C2C-6F4A-BCD4-EC4087E1C256}"/>
              </a:ext>
            </a:extLst>
          </p:cNvPr>
          <p:cNvCxnSpPr>
            <a:cxnSpLocks/>
          </p:cNvCxnSpPr>
          <p:nvPr/>
        </p:nvCxnSpPr>
        <p:spPr>
          <a:xfrm>
            <a:off x="7559831" y="3199898"/>
            <a:ext cx="80629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5CA7A5A-F651-D848-A303-8679AB248828}"/>
              </a:ext>
            </a:extLst>
          </p:cNvPr>
          <p:cNvCxnSpPr>
            <a:cxnSpLocks/>
          </p:cNvCxnSpPr>
          <p:nvPr/>
        </p:nvCxnSpPr>
        <p:spPr>
          <a:xfrm>
            <a:off x="7556655" y="3542101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8F15917-9A7A-B64C-90DE-7899A74A8570}"/>
              </a:ext>
            </a:extLst>
          </p:cNvPr>
          <p:cNvCxnSpPr>
            <a:cxnSpLocks/>
          </p:cNvCxnSpPr>
          <p:nvPr/>
        </p:nvCxnSpPr>
        <p:spPr>
          <a:xfrm>
            <a:off x="4477951" y="2813842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F1B06E-1E9F-5649-A8B4-9629F639A315}"/>
              </a:ext>
            </a:extLst>
          </p:cNvPr>
          <p:cNvSpPr txBox="1"/>
          <p:nvPr/>
        </p:nvSpPr>
        <p:spPr>
          <a:xfrm>
            <a:off x="4001170" y="262603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6F52AC1-8278-D44A-80B0-1F8A393F0955}"/>
              </a:ext>
            </a:extLst>
          </p:cNvPr>
          <p:cNvSpPr/>
          <p:nvPr/>
        </p:nvSpPr>
        <p:spPr>
          <a:xfrm>
            <a:off x="4699908" y="2662109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7620BB7-4B34-0644-B699-7D9448EB05BD}"/>
              </a:ext>
            </a:extLst>
          </p:cNvPr>
          <p:cNvGrpSpPr/>
          <p:nvPr/>
        </p:nvGrpSpPr>
        <p:grpSpPr>
          <a:xfrm>
            <a:off x="5354011" y="2749396"/>
            <a:ext cx="171058" cy="493220"/>
            <a:chOff x="1695729" y="3431546"/>
            <a:chExt cx="171058" cy="49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7C51595-6222-B242-AC32-5A0BE2A3BCD0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4AB68F3-B040-1A48-87A7-76ED5E489161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A22F240-8720-A94E-A570-1E307D266AF1}"/>
                </a:ext>
              </a:extLst>
            </p:cNvPr>
            <p:cNvCxnSpPr>
              <a:cxnSpLocks/>
              <a:stCxn id="35" idx="0"/>
              <a:endCxn id="36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13C6CB1-2060-2B40-9071-3FB2643C9784}"/>
                </a:ext>
              </a:extLst>
            </p:cNvPr>
            <p:cNvCxnSpPr>
              <a:cxnSpLocks/>
              <a:stCxn id="36" idx="2"/>
              <a:endCxn id="36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0E2BE8F-4B1E-DB49-99B5-248965CA1DA1}"/>
              </a:ext>
            </a:extLst>
          </p:cNvPr>
          <p:cNvGrpSpPr/>
          <p:nvPr/>
        </p:nvGrpSpPr>
        <p:grpSpPr>
          <a:xfrm>
            <a:off x="5903155" y="2749396"/>
            <a:ext cx="171058" cy="842470"/>
            <a:chOff x="1695729" y="3431546"/>
            <a:chExt cx="171058" cy="8424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170151E0-1CB3-324D-8AB5-074AD023AB42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071F083-5BBB-914B-A39B-3F6F4D937D7E}"/>
                </a:ext>
              </a:extLst>
            </p:cNvPr>
            <p:cNvSpPr/>
            <p:nvPr/>
          </p:nvSpPr>
          <p:spPr>
            <a:xfrm>
              <a:off x="1695729" y="410173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74D86DC-ECF8-B043-B758-0D1AF63BAF71}"/>
                </a:ext>
              </a:extLst>
            </p:cNvPr>
            <p:cNvCxnSpPr>
              <a:cxnSpLocks/>
              <a:stCxn id="40" idx="0"/>
              <a:endCxn id="41" idx="4"/>
            </p:cNvCxnSpPr>
            <p:nvPr/>
          </p:nvCxnSpPr>
          <p:spPr>
            <a:xfrm>
              <a:off x="1781258" y="3431546"/>
              <a:ext cx="0" cy="8424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628DD7E-5C6A-7E40-939E-065760D9830D}"/>
                </a:ext>
              </a:extLst>
            </p:cNvPr>
            <p:cNvCxnSpPr>
              <a:cxnSpLocks/>
              <a:stCxn id="41" idx="2"/>
              <a:endCxn id="41" idx="6"/>
            </p:cNvCxnSpPr>
            <p:nvPr/>
          </p:nvCxnSpPr>
          <p:spPr>
            <a:xfrm>
              <a:off x="1695729" y="418787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2E9A988-6077-804D-B2E7-7E8B15336D69}"/>
              </a:ext>
            </a:extLst>
          </p:cNvPr>
          <p:cNvGrpSpPr/>
          <p:nvPr/>
        </p:nvGrpSpPr>
        <p:grpSpPr>
          <a:xfrm>
            <a:off x="7063702" y="2620093"/>
            <a:ext cx="574588" cy="391621"/>
            <a:chOff x="2999627" y="2362026"/>
            <a:chExt cx="574588" cy="3916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79E079B-F266-BE48-9F11-9886C20E824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A40CBEB8-B404-084E-86AB-160EE55C04DD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xmlns="" id="{666B4D50-DB7D-6E4F-B332-37923598EA7F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1D9E285B-D7A2-BB44-8440-E0214FCBA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8744F51-540F-7943-B011-DBA745781BC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6906FFC-9A75-1B4A-8C8F-7B1A43FCB7C6}"/>
              </a:ext>
            </a:extLst>
          </p:cNvPr>
          <p:cNvCxnSpPr>
            <a:cxnSpLocks/>
          </p:cNvCxnSpPr>
          <p:nvPr/>
        </p:nvCxnSpPr>
        <p:spPr>
          <a:xfrm>
            <a:off x="7559831" y="285699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7C02B7-116D-4C45-AF49-EFAEBCD92992}"/>
              </a:ext>
            </a:extLst>
          </p:cNvPr>
          <p:cNvGrpSpPr/>
          <p:nvPr/>
        </p:nvGrpSpPr>
        <p:grpSpPr>
          <a:xfrm>
            <a:off x="7066228" y="2963428"/>
            <a:ext cx="980853" cy="391621"/>
            <a:chOff x="2999627" y="2362026"/>
            <a:chExt cx="980853" cy="39162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5E4901B-EDF2-A44C-967F-288B24D1ABC0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15139C95-87DF-5C4F-8910-7530719213A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xmlns="" id="{B3C9EB76-E71D-6941-B986-064B8ECC2887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AB41393E-F004-8B45-8E84-E5E413C2D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E00DF88-0631-CD4D-91F2-F9780E0AD384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xmlns="" id="{8AA602F2-DDFD-AF4F-8A44-C7909CBD876D}"/>
              </a:ext>
            </a:extLst>
          </p:cNvPr>
          <p:cNvSpPr txBox="1">
            <a:spLocks/>
          </p:cNvSpPr>
          <p:nvPr/>
        </p:nvSpPr>
        <p:spPr>
          <a:xfrm>
            <a:off x="493196" y="1495726"/>
            <a:ext cx="7828962" cy="58886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1794728-0808-F24D-9FEE-08E7E64B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08719"/>
              </p:ext>
            </p:extLst>
          </p:nvPr>
        </p:nvGraphicFramePr>
        <p:xfrm>
          <a:off x="564991" y="4283173"/>
          <a:ext cx="318151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9472FC4-971D-FF40-B4B0-032623DAF7E6}"/>
              </a:ext>
            </a:extLst>
          </p:cNvPr>
          <p:cNvGrpSpPr/>
          <p:nvPr/>
        </p:nvGrpSpPr>
        <p:grpSpPr>
          <a:xfrm>
            <a:off x="1916081" y="4267804"/>
            <a:ext cx="587412" cy="391621"/>
            <a:chOff x="2999627" y="2362026"/>
            <a:chExt cx="587412" cy="39162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37ABF7B-AF0F-A04C-B149-DDF6391386A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74E48B7B-1959-AA49-9C73-4F15003EF1C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xmlns="" id="{7666AF42-2839-B749-9CA8-AEAF096D39FA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F934599-5EB7-A243-BE71-29D6D14BE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FB6074C-B0A5-5944-913E-3F5476AAFBFB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CC87EB-C3DC-7544-8863-C65A48D6CB5B}"/>
              </a:ext>
            </a:extLst>
          </p:cNvPr>
          <p:cNvGrpSpPr/>
          <p:nvPr/>
        </p:nvGrpSpPr>
        <p:grpSpPr>
          <a:xfrm>
            <a:off x="2554467" y="4267804"/>
            <a:ext cx="587412" cy="391621"/>
            <a:chOff x="2999627" y="2362026"/>
            <a:chExt cx="587412" cy="39162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09B384F8-3530-4042-839B-477CE8F5C97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69BC8C6-520C-E34D-95E3-66B4F35BFCB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xmlns="" id="{F8417E0B-00DD-6542-ACDD-9308D68F7039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7EEFA1A-3CCC-074D-A3E0-288CC53CB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7113D86-E78F-FF46-88A7-3617A9C03F6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547DE9-C7D9-7449-A27F-1D469D2EA260}"/>
              </a:ext>
            </a:extLst>
          </p:cNvPr>
          <p:cNvGrpSpPr/>
          <p:nvPr/>
        </p:nvGrpSpPr>
        <p:grpSpPr>
          <a:xfrm>
            <a:off x="3180314" y="4256659"/>
            <a:ext cx="587412" cy="391621"/>
            <a:chOff x="2999627" y="2362026"/>
            <a:chExt cx="587412" cy="39162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539B5488-0075-4642-83D7-3D34BAEC37C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F615311-9274-8B45-B44F-7CE31B7F673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xmlns="" id="{18732E24-3724-A54F-A7C1-37CBE272D8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2A383CB-9311-7544-A755-53C21B46D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5BD766-EBA0-9F40-A1D5-78E746A8F03F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D8FD88B3-ED4F-964D-AAD5-10AD87DF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66399"/>
              </p:ext>
            </p:extLst>
          </p:nvPr>
        </p:nvGraphicFramePr>
        <p:xfrm>
          <a:off x="4602077" y="4256420"/>
          <a:ext cx="315618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9168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D32694C-90EF-5645-8215-5DE02D0172E2}"/>
              </a:ext>
            </a:extLst>
          </p:cNvPr>
          <p:cNvGrpSpPr/>
          <p:nvPr/>
        </p:nvGrpSpPr>
        <p:grpSpPr>
          <a:xfrm>
            <a:off x="5897017" y="4232478"/>
            <a:ext cx="587412" cy="391621"/>
            <a:chOff x="2999627" y="2362026"/>
            <a:chExt cx="587412" cy="39162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39244D7-D159-1940-8646-0A16D697A5DE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CEF3E36-2E11-E940-A9BF-F8D63F9D5570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xmlns="" id="{EC0A7E9E-D184-F744-93AC-DBA89222BB2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24330F9-DE84-684B-83B7-9A4E264C22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85D9507-9C3B-384A-BC30-AF415EF1E75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219C271-5654-784C-952F-0891B1AA72D7}"/>
              </a:ext>
            </a:extLst>
          </p:cNvPr>
          <p:cNvGrpSpPr/>
          <p:nvPr/>
        </p:nvGrpSpPr>
        <p:grpSpPr>
          <a:xfrm>
            <a:off x="6528759" y="4232478"/>
            <a:ext cx="587412" cy="391621"/>
            <a:chOff x="2999627" y="2362026"/>
            <a:chExt cx="587412" cy="39162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2D104FE8-2B98-634F-BA93-DDD389A0A99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2883B90-0F2E-8546-A852-B0EF1B18E13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CB8B6A82-FAF3-DA44-9B77-0DC31F2AEF1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F62ACA7-0EDF-2544-84E8-621B4DDED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8D0C5B0-2A4E-6849-9E2B-1208647C062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A25F58D-19D7-1241-AD39-21778B028A25}"/>
              </a:ext>
            </a:extLst>
          </p:cNvPr>
          <p:cNvGrpSpPr/>
          <p:nvPr/>
        </p:nvGrpSpPr>
        <p:grpSpPr>
          <a:xfrm>
            <a:off x="7192118" y="4221333"/>
            <a:ext cx="587412" cy="391621"/>
            <a:chOff x="2999627" y="2362026"/>
            <a:chExt cx="587412" cy="39162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71C8285-989F-BD4B-B37D-A7436831726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DC46C414-DC53-8C4D-813F-49162B1468F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xmlns="" id="{63D98DC5-5DE3-E24D-9C40-32C47EF3064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EDCAF487-6A1B-CE40-A093-4F63ECFD3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53622219-C335-6B48-9BCE-3BD34EE9D6C6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6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560690" y="3842835"/>
            <a:ext cx="4328810" cy="3608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Results on a 16-qubit IBM Q processor: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xmlns="" id="{8AA602F2-DDFD-AF4F-8A44-C7909CBD876D}"/>
              </a:ext>
            </a:extLst>
          </p:cNvPr>
          <p:cNvSpPr txBox="1">
            <a:spLocks/>
          </p:cNvSpPr>
          <p:nvPr/>
        </p:nvSpPr>
        <p:spPr>
          <a:xfrm>
            <a:off x="493195" y="1495726"/>
            <a:ext cx="7990929" cy="38809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Finally we combine the results using multiplicative factors from Harrow et al.: 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1794728-0808-F24D-9FEE-08E7E64B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43903"/>
              </p:ext>
            </p:extLst>
          </p:nvPr>
        </p:nvGraphicFramePr>
        <p:xfrm>
          <a:off x="1281430" y="1935636"/>
          <a:ext cx="309261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575036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66674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9472FC4-971D-FF40-B4B0-032623DAF7E6}"/>
              </a:ext>
            </a:extLst>
          </p:cNvPr>
          <p:cNvGrpSpPr/>
          <p:nvPr/>
        </p:nvGrpSpPr>
        <p:grpSpPr>
          <a:xfrm>
            <a:off x="2578546" y="1920267"/>
            <a:ext cx="587412" cy="391621"/>
            <a:chOff x="2999627" y="2362026"/>
            <a:chExt cx="587412" cy="39162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37ABF7B-AF0F-A04C-B149-DDF6391386A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74E48B7B-1959-AA49-9C73-4F15003EF1C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xmlns="" id="{7666AF42-2839-B749-9CA8-AEAF096D39FA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F934599-5EB7-A243-BE71-29D6D14BE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FB6074C-B0A5-5944-913E-3F5476AAFBFB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CC87EB-C3DC-7544-8863-C65A48D6CB5B}"/>
              </a:ext>
            </a:extLst>
          </p:cNvPr>
          <p:cNvGrpSpPr/>
          <p:nvPr/>
        </p:nvGrpSpPr>
        <p:grpSpPr>
          <a:xfrm>
            <a:off x="3162957" y="1920267"/>
            <a:ext cx="587412" cy="391621"/>
            <a:chOff x="2999627" y="2362026"/>
            <a:chExt cx="587412" cy="39162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09B384F8-3530-4042-839B-477CE8F5C97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69BC8C6-520C-E34D-95E3-66B4F35BFCB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xmlns="" id="{F8417E0B-00DD-6542-ACDD-9308D68F7039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7EEFA1A-3CCC-074D-A3E0-288CC53CB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7113D86-E78F-FF46-88A7-3617A9C03F6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547DE9-C7D9-7449-A27F-1D469D2EA260}"/>
              </a:ext>
            </a:extLst>
          </p:cNvPr>
          <p:cNvGrpSpPr/>
          <p:nvPr/>
        </p:nvGrpSpPr>
        <p:grpSpPr>
          <a:xfrm>
            <a:off x="3769754" y="1909122"/>
            <a:ext cx="587412" cy="391621"/>
            <a:chOff x="2999627" y="2362026"/>
            <a:chExt cx="587412" cy="39162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539B5488-0075-4642-83D7-3D34BAEC37C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F615311-9274-8B45-B44F-7CE31B7F673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xmlns="" id="{18732E24-3724-A54F-A7C1-37CBE272D8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2A383CB-9311-7544-A755-53C21B46D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5BD766-EBA0-9F40-A1D5-78E746A8F03F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D8FD88B3-ED4F-964D-AAD5-10AD87DF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54337"/>
              </p:ext>
            </p:extLst>
          </p:nvPr>
        </p:nvGraphicFramePr>
        <p:xfrm>
          <a:off x="5318517" y="1908883"/>
          <a:ext cx="315618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9168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D32694C-90EF-5645-8215-5DE02D0172E2}"/>
              </a:ext>
            </a:extLst>
          </p:cNvPr>
          <p:cNvGrpSpPr/>
          <p:nvPr/>
        </p:nvGrpSpPr>
        <p:grpSpPr>
          <a:xfrm>
            <a:off x="6632507" y="1884941"/>
            <a:ext cx="587412" cy="391621"/>
            <a:chOff x="2999627" y="2362026"/>
            <a:chExt cx="587412" cy="39162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39244D7-D159-1940-8646-0A16D697A5DE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CEF3E36-2E11-E940-A9BF-F8D63F9D5570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xmlns="" id="{EC0A7E9E-D184-F744-93AC-DBA89222BB2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24330F9-DE84-684B-83B7-9A4E264C22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85D9507-9C3B-384A-BC30-AF415EF1E75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219C271-5654-784C-952F-0891B1AA72D7}"/>
              </a:ext>
            </a:extLst>
          </p:cNvPr>
          <p:cNvGrpSpPr/>
          <p:nvPr/>
        </p:nvGrpSpPr>
        <p:grpSpPr>
          <a:xfrm>
            <a:off x="7245199" y="1884941"/>
            <a:ext cx="587412" cy="391621"/>
            <a:chOff x="2999627" y="2362026"/>
            <a:chExt cx="587412" cy="39162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2D104FE8-2B98-634F-BA93-DDD389A0A99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2883B90-0F2E-8546-A852-B0EF1B18E13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CB8B6A82-FAF3-DA44-9B77-0DC31F2AEF1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F62ACA7-0EDF-2544-84E8-621B4DDED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8D0C5B0-2A4E-6849-9E2B-1208647C062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A25F58D-19D7-1241-AD39-21778B028A25}"/>
              </a:ext>
            </a:extLst>
          </p:cNvPr>
          <p:cNvGrpSpPr/>
          <p:nvPr/>
        </p:nvGrpSpPr>
        <p:grpSpPr>
          <a:xfrm>
            <a:off x="7908558" y="1873796"/>
            <a:ext cx="587412" cy="391621"/>
            <a:chOff x="2999627" y="2362026"/>
            <a:chExt cx="587412" cy="39162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71C8285-989F-BD4B-B37D-A7436831726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DC46C414-DC53-8C4D-813F-49162B1468F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xmlns="" id="{63D98DC5-5DE3-E24D-9C40-32C47EF3064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EDCAF487-6A1B-CE40-A093-4F63ECFD3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53622219-C335-6B48-9BCE-3BD34EE9D6C6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B5BAB862-4117-434B-A2C8-7B4BB15833D8}"/>
              </a:ext>
            </a:extLst>
          </p:cNvPr>
          <p:cNvCxnSpPr>
            <a:cxnSpLocks/>
          </p:cNvCxnSpPr>
          <p:nvPr/>
        </p:nvCxnSpPr>
        <p:spPr>
          <a:xfrm>
            <a:off x="4254269" y="5688390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99565ED4-7BC1-F44E-8AD4-FB41B1CD01D1}"/>
              </a:ext>
            </a:extLst>
          </p:cNvPr>
          <p:cNvCxnSpPr>
            <a:cxnSpLocks/>
          </p:cNvCxnSpPr>
          <p:nvPr/>
        </p:nvCxnSpPr>
        <p:spPr>
          <a:xfrm flipV="1">
            <a:off x="4254269" y="6032547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0F3BEC97-C841-854F-B9F0-1DEA8E919D05}"/>
              </a:ext>
            </a:extLst>
          </p:cNvPr>
          <p:cNvGrpSpPr/>
          <p:nvPr/>
        </p:nvGrpSpPr>
        <p:grpSpPr>
          <a:xfrm>
            <a:off x="5634038" y="5629695"/>
            <a:ext cx="171058" cy="493220"/>
            <a:chOff x="1695729" y="3431546"/>
            <a:chExt cx="171058" cy="49322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291C3FE7-ED81-0E43-AF7C-948E966A7ED5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B1CD155E-F4CD-5141-9B66-BBB6C7F5DF1C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853085F4-4B2D-B14A-8150-2243A1BA7090}"/>
                </a:ext>
              </a:extLst>
            </p:cNvPr>
            <p:cNvCxnSpPr>
              <a:cxnSpLocks/>
              <a:stCxn id="152" idx="0"/>
              <a:endCxn id="153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5BC5DBDB-6738-304D-A361-08DF6022E260}"/>
                </a:ext>
              </a:extLst>
            </p:cNvPr>
            <p:cNvCxnSpPr>
              <a:cxnSpLocks/>
              <a:stCxn id="153" idx="2"/>
              <a:endCxn id="153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41F755E7-53EA-2647-B899-2687A4F5BE8D}"/>
              </a:ext>
            </a:extLst>
          </p:cNvPr>
          <p:cNvSpPr/>
          <p:nvPr/>
        </p:nvSpPr>
        <p:spPr>
          <a:xfrm>
            <a:off x="4477796" y="5539930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8D7A0B2C-B574-794D-896A-85E209E68107}"/>
              </a:ext>
            </a:extLst>
          </p:cNvPr>
          <p:cNvSpPr txBox="1"/>
          <p:nvPr/>
        </p:nvSpPr>
        <p:spPr>
          <a:xfrm>
            <a:off x="3777488" y="550693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684E978C-0B15-3342-8F9E-B81719D76E69}"/>
              </a:ext>
            </a:extLst>
          </p:cNvPr>
          <p:cNvSpPr txBox="1"/>
          <p:nvPr/>
        </p:nvSpPr>
        <p:spPr>
          <a:xfrm>
            <a:off x="3780663" y="585363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B23C3592-39D3-7449-BDAE-465701BE9DBD}"/>
              </a:ext>
            </a:extLst>
          </p:cNvPr>
          <p:cNvGrpSpPr/>
          <p:nvPr/>
        </p:nvGrpSpPr>
        <p:grpSpPr>
          <a:xfrm>
            <a:off x="6841590" y="5491564"/>
            <a:ext cx="574588" cy="391621"/>
            <a:chOff x="2999627" y="2362026"/>
            <a:chExt cx="574588" cy="39162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6C84D9F5-B347-4C4B-B84C-BF4DB4B5D68C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C86C3328-475B-6844-9A51-AF89E0324C9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Arc 162">
                <a:extLst>
                  <a:ext uri="{FF2B5EF4-FFF2-40B4-BE49-F238E27FC236}">
                    <a16:creationId xmlns:a16="http://schemas.microsoft.com/office/drawing/2014/main" xmlns="" id="{A7A7D2F8-4B70-E246-8A1E-37A406179DE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4A56CEA7-EBDB-AF45-8829-325E27EAD5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D75B1A33-7179-174C-8570-749F00C408F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82002367-173C-DA49-BE75-273441B0299B}"/>
              </a:ext>
            </a:extLst>
          </p:cNvPr>
          <p:cNvGrpSpPr/>
          <p:nvPr/>
        </p:nvGrpSpPr>
        <p:grpSpPr>
          <a:xfrm>
            <a:off x="6839387" y="5833647"/>
            <a:ext cx="574588" cy="391621"/>
            <a:chOff x="2999627" y="2362026"/>
            <a:chExt cx="574588" cy="39162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5440CBB4-F85B-1344-A11D-949EEDBC8B1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BA439203-DC2E-5C4B-A2CD-6D4DDF28A3B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xmlns="" id="{24267453-F224-2C4A-991E-B855BA99C7E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53D1DD7A-15B2-0A44-8129-7D6748D3EE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02359BFA-F903-1F45-9CCA-FC1C84DDFA05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9DC4DEBE-CCB6-E24E-A51B-F54E87BD3FEC}"/>
              </a:ext>
            </a:extLst>
          </p:cNvPr>
          <p:cNvCxnSpPr>
            <a:cxnSpLocks/>
          </p:cNvCxnSpPr>
          <p:nvPr/>
        </p:nvCxnSpPr>
        <p:spPr>
          <a:xfrm>
            <a:off x="7337719" y="5728469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2AE4B77B-7E92-474C-A20E-CFF2C81F7982}"/>
              </a:ext>
            </a:extLst>
          </p:cNvPr>
          <p:cNvCxnSpPr>
            <a:cxnSpLocks/>
          </p:cNvCxnSpPr>
          <p:nvPr/>
        </p:nvCxnSpPr>
        <p:spPr>
          <a:xfrm>
            <a:off x="7334543" y="607067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xmlns="" id="{4D494BD4-4ED4-184A-B603-5F0606ED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47650"/>
              </p:ext>
            </p:extLst>
          </p:nvPr>
        </p:nvGraphicFramePr>
        <p:xfrm>
          <a:off x="554429" y="4329509"/>
          <a:ext cx="235680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6731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33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487594"/>
                  </a:ext>
                </a:extLst>
              </a:tr>
            </a:tbl>
          </a:graphicData>
        </a:graphic>
      </p:graphicFrame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D987559E-6D20-4C40-ADD4-249FD00966F3}"/>
              </a:ext>
            </a:extLst>
          </p:cNvPr>
          <p:cNvSpPr txBox="1"/>
          <p:nvPr/>
        </p:nvSpPr>
        <p:spPr>
          <a:xfrm>
            <a:off x="7687882" y="551048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Output: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|11⟩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1DB656F7-8180-E84E-AC1F-0F6C7A577788}"/>
              </a:ext>
            </a:extLst>
          </p:cNvPr>
          <p:cNvCxnSpPr>
            <a:cxnSpLocks/>
          </p:cNvCxnSpPr>
          <p:nvPr/>
        </p:nvCxnSpPr>
        <p:spPr>
          <a:xfrm flipV="1">
            <a:off x="2817338" y="3127705"/>
            <a:ext cx="0" cy="972954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4285443C-7E02-7740-8E0F-C900B711FC2E}"/>
              </a:ext>
            </a:extLst>
          </p:cNvPr>
          <p:cNvCxnSpPr>
            <a:cxnSpLocks/>
          </p:cNvCxnSpPr>
          <p:nvPr/>
        </p:nvCxnSpPr>
        <p:spPr>
          <a:xfrm flipH="1" flipV="1">
            <a:off x="7456135" y="3763083"/>
            <a:ext cx="19361" cy="848195"/>
          </a:xfrm>
          <a:prstGeom prst="line">
            <a:avLst/>
          </a:prstGeom>
          <a:ln w="25400">
            <a:solidFill>
              <a:srgbClr val="FFC00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B5666BA0-C700-7E4E-AAE0-4CCF55D37513}"/>
              </a:ext>
            </a:extLst>
          </p:cNvPr>
          <p:cNvCxnSpPr>
            <a:cxnSpLocks/>
          </p:cNvCxnSpPr>
          <p:nvPr/>
        </p:nvCxnSpPr>
        <p:spPr>
          <a:xfrm flipH="1" flipV="1">
            <a:off x="4014441" y="3137675"/>
            <a:ext cx="28282" cy="201920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B9617413-F427-994E-9A5A-8E1ECE1C7F86}"/>
              </a:ext>
            </a:extLst>
          </p:cNvPr>
          <p:cNvCxnSpPr>
            <a:cxnSpLocks/>
          </p:cNvCxnSpPr>
          <p:nvPr/>
        </p:nvCxnSpPr>
        <p:spPr>
          <a:xfrm flipH="1" flipV="1">
            <a:off x="8079815" y="3787025"/>
            <a:ext cx="8374" cy="136985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Content Placeholder 5">
            <a:extLst>
              <a:ext uri="{FF2B5EF4-FFF2-40B4-BE49-F238E27FC236}">
                <a16:creationId xmlns:a16="http://schemas.microsoft.com/office/drawing/2014/main" xmlns="" id="{DBCA7C97-F9BA-CC48-BEA1-A1A78E11447D}"/>
              </a:ext>
            </a:extLst>
          </p:cNvPr>
          <p:cNvSpPr txBox="1">
            <a:spLocks/>
          </p:cNvSpPr>
          <p:nvPr/>
        </p:nvSpPr>
        <p:spPr>
          <a:xfrm>
            <a:off x="4180837" y="3793886"/>
            <a:ext cx="267097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7030A0"/>
                </a:solidFill>
              </a:rPr>
              <a:t>*1 if same, *-1 if different</a:t>
            </a:r>
          </a:p>
        </p:txBody>
      </p:sp>
      <p:sp>
        <p:nvSpPr>
          <p:cNvPr id="185" name="Content Placeholder 5">
            <a:extLst>
              <a:ext uri="{FF2B5EF4-FFF2-40B4-BE49-F238E27FC236}">
                <a16:creationId xmlns:a16="http://schemas.microsoft.com/office/drawing/2014/main" xmlns="" id="{759FB188-1C75-FB4E-A1C6-6ECACC874BD9}"/>
              </a:ext>
            </a:extLst>
          </p:cNvPr>
          <p:cNvSpPr txBox="1">
            <a:spLocks/>
          </p:cNvSpPr>
          <p:nvPr/>
        </p:nvSpPr>
        <p:spPr>
          <a:xfrm>
            <a:off x="4574220" y="4281709"/>
            <a:ext cx="267097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C000"/>
                </a:solidFill>
              </a:rPr>
              <a:t>*-1 if same, *1 if different</a:t>
            </a:r>
          </a:p>
        </p:txBody>
      </p:sp>
      <p:sp>
        <p:nvSpPr>
          <p:cNvPr id="186" name="Content Placeholder 5">
            <a:extLst>
              <a:ext uri="{FF2B5EF4-FFF2-40B4-BE49-F238E27FC236}">
                <a16:creationId xmlns:a16="http://schemas.microsoft.com/office/drawing/2014/main" xmlns="" id="{194E7970-9694-C747-967E-091A90EA34DA}"/>
              </a:ext>
            </a:extLst>
          </p:cNvPr>
          <p:cNvSpPr txBox="1">
            <a:spLocks/>
          </p:cNvSpPr>
          <p:nvPr/>
        </p:nvSpPr>
        <p:spPr>
          <a:xfrm>
            <a:off x="4992355" y="4819003"/>
            <a:ext cx="267097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*2 if same, *0 if different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FCA3F400-632B-C047-9987-A82FFAB0CF3A}"/>
              </a:ext>
            </a:extLst>
          </p:cNvPr>
          <p:cNvCxnSpPr>
            <a:cxnSpLocks/>
          </p:cNvCxnSpPr>
          <p:nvPr/>
        </p:nvCxnSpPr>
        <p:spPr>
          <a:xfrm flipH="1" flipV="1">
            <a:off x="3411815" y="3127705"/>
            <a:ext cx="18216" cy="1483574"/>
          </a:xfrm>
          <a:prstGeom prst="line">
            <a:avLst/>
          </a:prstGeom>
          <a:ln w="25400">
            <a:solidFill>
              <a:srgbClr val="FFC00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786AAD82-64F3-174A-8F29-7E158F1F2A5C}"/>
              </a:ext>
            </a:extLst>
          </p:cNvPr>
          <p:cNvCxnSpPr>
            <a:cxnSpLocks/>
          </p:cNvCxnSpPr>
          <p:nvPr/>
        </p:nvCxnSpPr>
        <p:spPr>
          <a:xfrm flipH="1">
            <a:off x="2827405" y="4100660"/>
            <a:ext cx="4053960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377CF51F-1ABE-CE4A-BC45-49BF3D834EC9}"/>
              </a:ext>
            </a:extLst>
          </p:cNvPr>
          <p:cNvCxnSpPr>
            <a:cxnSpLocks/>
          </p:cNvCxnSpPr>
          <p:nvPr/>
        </p:nvCxnSpPr>
        <p:spPr>
          <a:xfrm flipV="1">
            <a:off x="6862804" y="3763083"/>
            <a:ext cx="0" cy="337576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FF7C372B-D15D-9649-99D9-72E0A5FC4BB0}"/>
              </a:ext>
            </a:extLst>
          </p:cNvPr>
          <p:cNvCxnSpPr>
            <a:cxnSpLocks/>
          </p:cNvCxnSpPr>
          <p:nvPr/>
        </p:nvCxnSpPr>
        <p:spPr>
          <a:xfrm flipH="1">
            <a:off x="4052789" y="5156877"/>
            <a:ext cx="4053960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E7DF9722-7139-9A43-B6A8-8A25D37BFE62}"/>
              </a:ext>
            </a:extLst>
          </p:cNvPr>
          <p:cNvCxnSpPr>
            <a:cxnSpLocks/>
          </p:cNvCxnSpPr>
          <p:nvPr/>
        </p:nvCxnSpPr>
        <p:spPr>
          <a:xfrm flipH="1">
            <a:off x="3440097" y="4611279"/>
            <a:ext cx="4053960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2: Teleport some Qubits Between Quantum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6EF066-6DC5-FA4F-9914-093F7FE4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4250"/>
            <a:ext cx="4451689" cy="2503269"/>
          </a:xfrm>
          <a:prstGeom prst="rect">
            <a:avLst/>
          </a:prstGeom>
        </p:spPr>
      </p:pic>
      <p:sp>
        <p:nvSpPr>
          <p:cNvPr id="122" name="Content Placeholder 5">
            <a:extLst>
              <a:ext uri="{FF2B5EF4-FFF2-40B4-BE49-F238E27FC236}">
                <a16:creationId xmlns:a16="http://schemas.microsoft.com/office/drawing/2014/main" xmlns="" id="{C2297823-6756-C647-B96A-5A8FB292D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4" y="5480441"/>
            <a:ext cx="4576314" cy="83390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Optical table demonstrating the principles of quantum teleportation in the </a:t>
            </a:r>
            <a:r>
              <a:rPr lang="en-US" sz="1600" b="1" dirty="0" err="1"/>
              <a:t>Awschalom</a:t>
            </a:r>
            <a:r>
              <a:rPr lang="en-US" sz="1600" b="1" dirty="0"/>
              <a:t> Lab (University of Chicago and Argonne)</a:t>
            </a:r>
          </a:p>
        </p:txBody>
      </p:sp>
      <p:sp>
        <p:nvSpPr>
          <p:cNvPr id="151" name="Content Placeholder 5">
            <a:extLst>
              <a:ext uri="{FF2B5EF4-FFF2-40B4-BE49-F238E27FC236}">
                <a16:creationId xmlns:a16="http://schemas.microsoft.com/office/drawing/2014/main" xmlns="" id="{CCBA8C3A-22BB-A948-829F-1DF21B759A06}"/>
              </a:ext>
            </a:extLst>
          </p:cNvPr>
          <p:cNvSpPr txBox="1">
            <a:spLocks/>
          </p:cNvSpPr>
          <p:nvPr/>
        </p:nvSpPr>
        <p:spPr>
          <a:xfrm>
            <a:off x="466825" y="1474944"/>
            <a:ext cx="329492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/>
              <a:t>Quantum teleportation circuit: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E634240F-0512-124B-9F5B-79DA6454733B}"/>
              </a:ext>
            </a:extLst>
          </p:cNvPr>
          <p:cNvCxnSpPr>
            <a:cxnSpLocks/>
          </p:cNvCxnSpPr>
          <p:nvPr/>
        </p:nvCxnSpPr>
        <p:spPr>
          <a:xfrm flipV="1">
            <a:off x="4297519" y="1951219"/>
            <a:ext cx="2173983" cy="35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AEBA0CFC-7BB4-A947-A621-9E7D4E557EB7}"/>
              </a:ext>
            </a:extLst>
          </p:cNvPr>
          <p:cNvCxnSpPr>
            <a:cxnSpLocks/>
          </p:cNvCxnSpPr>
          <p:nvPr/>
        </p:nvCxnSpPr>
        <p:spPr>
          <a:xfrm>
            <a:off x="4297519" y="2303319"/>
            <a:ext cx="333323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FA908360-6C7C-5D46-AAA5-53E085C3C0E3}"/>
              </a:ext>
            </a:extLst>
          </p:cNvPr>
          <p:cNvCxnSpPr>
            <a:cxnSpLocks/>
          </p:cNvCxnSpPr>
          <p:nvPr/>
        </p:nvCxnSpPr>
        <p:spPr>
          <a:xfrm>
            <a:off x="4297519" y="1598509"/>
            <a:ext cx="284428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9631A7F-40A6-2147-8F35-59E220427B71}"/>
              </a:ext>
            </a:extLst>
          </p:cNvPr>
          <p:cNvSpPr txBox="1"/>
          <p:nvPr/>
        </p:nvSpPr>
        <p:spPr>
          <a:xfrm>
            <a:off x="3816545" y="211745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256CF1B2-166A-CF45-A126-17A8D895C4E7}"/>
              </a:ext>
            </a:extLst>
          </p:cNvPr>
          <p:cNvSpPr txBox="1"/>
          <p:nvPr/>
        </p:nvSpPr>
        <p:spPr>
          <a:xfrm>
            <a:off x="3813370" y="176376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A72BFD3F-1139-E542-8343-5133F2914599}"/>
              </a:ext>
            </a:extLst>
          </p:cNvPr>
          <p:cNvSpPr txBox="1"/>
          <p:nvPr/>
        </p:nvSpPr>
        <p:spPr>
          <a:xfrm>
            <a:off x="3816544" y="1411723"/>
            <a:ext cx="4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</a:t>
            </a:r>
            <a:r>
              <a:rPr lang="en-US" dirty="0"/>
              <a:t>𝜓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⟩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xmlns="" id="{7E042CBF-9B2B-1848-9EFA-E3AE61CA3737}"/>
              </a:ext>
            </a:extLst>
          </p:cNvPr>
          <p:cNvGrpSpPr/>
          <p:nvPr/>
        </p:nvGrpSpPr>
        <p:grpSpPr>
          <a:xfrm>
            <a:off x="5003692" y="1890321"/>
            <a:ext cx="171058" cy="497867"/>
            <a:chOff x="1695729" y="2674424"/>
            <a:chExt cx="171058" cy="497867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xmlns="" id="{C1F0AA78-C484-BE45-BA70-A4E02988F654}"/>
                </a:ext>
              </a:extLst>
            </p:cNvPr>
            <p:cNvSpPr/>
            <p:nvPr/>
          </p:nvSpPr>
          <p:spPr>
            <a:xfrm>
              <a:off x="1719721" y="2674424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D4534BEF-4CF3-2F4C-ABB0-5FB246F5860B}"/>
                </a:ext>
              </a:extLst>
            </p:cNvPr>
            <p:cNvSpPr/>
            <p:nvPr/>
          </p:nvSpPr>
          <p:spPr>
            <a:xfrm>
              <a:off x="1695729" y="300001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438F10BD-783F-D140-8782-7585E163CD4E}"/>
                </a:ext>
              </a:extLst>
            </p:cNvPr>
            <p:cNvCxnSpPr>
              <a:cxnSpLocks/>
              <a:stCxn id="239" idx="0"/>
              <a:endCxn id="240" idx="4"/>
            </p:cNvCxnSpPr>
            <p:nvPr/>
          </p:nvCxnSpPr>
          <p:spPr>
            <a:xfrm>
              <a:off x="1781258" y="2674424"/>
              <a:ext cx="0" cy="497867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AB31E7EC-CE58-1049-AFB1-05712AF7AC65}"/>
                </a:ext>
              </a:extLst>
            </p:cNvPr>
            <p:cNvCxnSpPr>
              <a:cxnSpLocks/>
              <a:stCxn id="240" idx="2"/>
              <a:endCxn id="240" idx="6"/>
            </p:cNvCxnSpPr>
            <p:nvPr/>
          </p:nvCxnSpPr>
          <p:spPr>
            <a:xfrm>
              <a:off x="1695729" y="3086151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4859ABFF-14AC-914C-9A1D-4E49D1841642}"/>
              </a:ext>
            </a:extLst>
          </p:cNvPr>
          <p:cNvGrpSpPr/>
          <p:nvPr/>
        </p:nvGrpSpPr>
        <p:grpSpPr>
          <a:xfrm>
            <a:off x="5713456" y="1757940"/>
            <a:ext cx="574588" cy="391621"/>
            <a:chOff x="2999627" y="2362026"/>
            <a:chExt cx="574588" cy="391621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FDB9825F-A43C-D441-9E8C-DEC911F71CF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5DE56AED-9B21-B749-A0D8-43125C64D60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Arc 285">
                <a:extLst>
                  <a:ext uri="{FF2B5EF4-FFF2-40B4-BE49-F238E27FC236}">
                    <a16:creationId xmlns:a16="http://schemas.microsoft.com/office/drawing/2014/main" xmlns="" id="{71B53370-8995-514D-8D9F-FBC05C26B4F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AE292F60-0A9B-A64F-BC39-AC61549A4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23660EDD-21A3-024F-989A-069C3B5DFD30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68C82AE1-AE03-0C41-B4DB-7D7FC24307CC}"/>
              </a:ext>
            </a:extLst>
          </p:cNvPr>
          <p:cNvGrpSpPr/>
          <p:nvPr/>
        </p:nvGrpSpPr>
        <p:grpSpPr>
          <a:xfrm>
            <a:off x="6383760" y="1400925"/>
            <a:ext cx="574588" cy="391621"/>
            <a:chOff x="2999627" y="2362026"/>
            <a:chExt cx="574588" cy="391621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xmlns="" id="{F6C16049-3CA9-F44B-BE02-E9703FFC9CC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xmlns="" id="{4DC62B8C-89CD-F34B-B259-D8522AB0A72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Arc 291">
                <a:extLst>
                  <a:ext uri="{FF2B5EF4-FFF2-40B4-BE49-F238E27FC236}">
                    <a16:creationId xmlns:a16="http://schemas.microsoft.com/office/drawing/2014/main" xmlns="" id="{A0D8B786-3F40-0A49-93DD-D6756D20F187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F5A7E75E-5C36-FF46-A7A3-88DEF5CB5B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A20738F5-0C12-E343-B72F-D86D1C72812A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xmlns="" id="{9E441AB1-2E6D-E648-AC47-1C542249C3DF}"/>
              </a:ext>
            </a:extLst>
          </p:cNvPr>
          <p:cNvCxnSpPr>
            <a:cxnSpLocks/>
          </p:cNvCxnSpPr>
          <p:nvPr/>
        </p:nvCxnSpPr>
        <p:spPr>
          <a:xfrm>
            <a:off x="6881477" y="1637820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34B7E03B-E47B-5D42-8402-CFC8D5998D8D}"/>
              </a:ext>
            </a:extLst>
          </p:cNvPr>
          <p:cNvCxnSpPr>
            <a:cxnSpLocks/>
          </p:cNvCxnSpPr>
          <p:nvPr/>
        </p:nvCxnSpPr>
        <p:spPr>
          <a:xfrm>
            <a:off x="6211173" y="1989746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6AF92076-1065-C841-BA16-92226C7F9952}"/>
              </a:ext>
            </a:extLst>
          </p:cNvPr>
          <p:cNvSpPr/>
          <p:nvPr/>
        </p:nvSpPr>
        <p:spPr>
          <a:xfrm>
            <a:off x="4513678" y="1803561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9264420-0D26-4F4F-B203-4983A91F1886}"/>
              </a:ext>
            </a:extLst>
          </p:cNvPr>
          <p:cNvGrpSpPr/>
          <p:nvPr/>
        </p:nvGrpSpPr>
        <p:grpSpPr>
          <a:xfrm>
            <a:off x="5361068" y="1540437"/>
            <a:ext cx="171058" cy="497867"/>
            <a:chOff x="1695729" y="2671249"/>
            <a:chExt cx="171058" cy="49786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E9EA7703-796F-6F46-B602-8CFFD8AE5755}"/>
                </a:ext>
              </a:extLst>
            </p:cNvPr>
            <p:cNvSpPr/>
            <p:nvPr/>
          </p:nvSpPr>
          <p:spPr>
            <a:xfrm>
              <a:off x="1719721" y="2671249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597E19CD-EF6D-C848-ABA4-B3E95FF2C08D}"/>
                </a:ext>
              </a:extLst>
            </p:cNvPr>
            <p:cNvSpPr/>
            <p:nvPr/>
          </p:nvSpPr>
          <p:spPr>
            <a:xfrm>
              <a:off x="1695729" y="299683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27D8DC22-AF55-C94F-90EA-05B02002B5AA}"/>
                </a:ext>
              </a:extLst>
            </p:cNvPr>
            <p:cNvCxnSpPr>
              <a:cxnSpLocks/>
              <a:stCxn id="117" idx="0"/>
              <a:endCxn id="118" idx="4"/>
            </p:cNvCxnSpPr>
            <p:nvPr/>
          </p:nvCxnSpPr>
          <p:spPr>
            <a:xfrm>
              <a:off x="1781258" y="2671249"/>
              <a:ext cx="0" cy="497867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A126375E-0C05-6A46-917B-1E41DF1F8633}"/>
                </a:ext>
              </a:extLst>
            </p:cNvPr>
            <p:cNvCxnSpPr>
              <a:cxnSpLocks/>
              <a:stCxn id="118" idx="2"/>
              <a:endCxn id="118" idx="6"/>
            </p:cNvCxnSpPr>
            <p:nvPr/>
          </p:nvCxnSpPr>
          <p:spPr>
            <a:xfrm>
              <a:off x="1695729" y="308297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6BA264A4-D3F0-8148-8A1D-457350BD5D0D}"/>
              </a:ext>
            </a:extLst>
          </p:cNvPr>
          <p:cNvSpPr/>
          <p:nvPr/>
        </p:nvSpPr>
        <p:spPr>
          <a:xfrm>
            <a:off x="5716270" y="1447643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3" name="Content Placeholder 5">
            <a:extLst>
              <a:ext uri="{FF2B5EF4-FFF2-40B4-BE49-F238E27FC236}">
                <a16:creationId xmlns:a16="http://schemas.microsoft.com/office/drawing/2014/main" xmlns="" id="{C5510AFF-09D2-DB40-B402-9DA8F56D4F80}"/>
              </a:ext>
            </a:extLst>
          </p:cNvPr>
          <p:cNvSpPr txBox="1">
            <a:spLocks/>
          </p:cNvSpPr>
          <p:nvPr/>
        </p:nvSpPr>
        <p:spPr>
          <a:xfrm>
            <a:off x="5202253" y="2806691"/>
            <a:ext cx="3435852" cy="2749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Quantum teleportation allows to transmit quantum state between two network hosts</a:t>
            </a:r>
          </a:p>
          <a:p>
            <a:r>
              <a:rPr lang="en-US" dirty="0"/>
              <a:t>Requires distribution of entangled particles followed by classical communication</a:t>
            </a:r>
          </a:p>
          <a:p>
            <a:r>
              <a:rPr lang="en-US" dirty="0"/>
              <a:t>Experimental demonstrations</a:t>
            </a:r>
          </a:p>
          <a:p>
            <a:r>
              <a:rPr lang="en-US" dirty="0"/>
              <a:t>30-mile teleportation network under construction at Argonne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786D93-2E51-5A4B-BEEA-E9163A45EB92}"/>
              </a:ext>
            </a:extLst>
          </p:cNvPr>
          <p:cNvGrpSpPr/>
          <p:nvPr/>
        </p:nvGrpSpPr>
        <p:grpSpPr>
          <a:xfrm>
            <a:off x="7014757" y="1555884"/>
            <a:ext cx="284480" cy="892169"/>
            <a:chOff x="7014757" y="1555884"/>
            <a:chExt cx="284480" cy="89216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F13EDA3F-FC1A-1D42-B34F-615A0F40F094}"/>
                </a:ext>
              </a:extLst>
            </p:cNvPr>
            <p:cNvSpPr/>
            <p:nvPr/>
          </p:nvSpPr>
          <p:spPr>
            <a:xfrm>
              <a:off x="7087898" y="1555884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F0475427-849B-3544-B22B-082225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0" y="1619384"/>
              <a:ext cx="0" cy="694172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F7478764-CF65-2542-9D45-8220889E545C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1606684"/>
              <a:ext cx="0" cy="694172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79A1C378-7F46-4C46-9A06-DB0ABBCF15BC}"/>
                </a:ext>
              </a:extLst>
            </p:cNvPr>
            <p:cNvSpPr/>
            <p:nvPr/>
          </p:nvSpPr>
          <p:spPr>
            <a:xfrm>
              <a:off x="7014757" y="2152736"/>
              <a:ext cx="284480" cy="29531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1527A48F-BD01-144B-A473-0AE57A1C8636}"/>
              </a:ext>
            </a:extLst>
          </p:cNvPr>
          <p:cNvGrpSpPr/>
          <p:nvPr/>
        </p:nvGrpSpPr>
        <p:grpSpPr>
          <a:xfrm>
            <a:off x="6325308" y="1912829"/>
            <a:ext cx="284480" cy="539744"/>
            <a:chOff x="7014757" y="1908309"/>
            <a:chExt cx="284480" cy="539744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1C37FEE6-4672-BC4E-BF6B-F928083633F7}"/>
                </a:ext>
              </a:extLst>
            </p:cNvPr>
            <p:cNvSpPr/>
            <p:nvPr/>
          </p:nvSpPr>
          <p:spPr>
            <a:xfrm>
              <a:off x="7087898" y="1908309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78D62799-77F5-9946-BCB7-A5DE827223BE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0" y="1938086"/>
              <a:ext cx="0" cy="3754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F5D70172-3CE7-E548-87FB-5496CDFC9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1938086"/>
              <a:ext cx="0" cy="3627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0FD0239F-ACCA-ED44-8F3B-41E2BE09FB0E}"/>
                </a:ext>
              </a:extLst>
            </p:cNvPr>
            <p:cNvSpPr/>
            <p:nvPr/>
          </p:nvSpPr>
          <p:spPr>
            <a:xfrm>
              <a:off x="7014757" y="2152736"/>
              <a:ext cx="284480" cy="29531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A4799728-BE1B-9D46-8F8B-492B330F9A5F}"/>
              </a:ext>
            </a:extLst>
          </p:cNvPr>
          <p:cNvSpPr txBox="1"/>
          <p:nvPr/>
        </p:nvSpPr>
        <p:spPr>
          <a:xfrm>
            <a:off x="7603995" y="209887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</a:t>
            </a:r>
            <a:r>
              <a:rPr lang="en-US" dirty="0"/>
              <a:t>𝜓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⟩</a:t>
            </a:r>
          </a:p>
        </p:txBody>
      </p:sp>
    </p:spTree>
    <p:extLst>
      <p:ext uri="{BB962C8B-B14F-4D97-AF65-F5344CB8AC3E}">
        <p14:creationId xmlns:p14="http://schemas.microsoft.com/office/powerpoint/2010/main" val="38110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2: Teleport some Qubits Between Quantum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xmlns="" id="{8BAA3C26-D5A4-F84A-87B6-EB2187F526DB}"/>
              </a:ext>
            </a:extLst>
          </p:cNvPr>
          <p:cNvSpPr txBox="1">
            <a:spLocks/>
          </p:cNvSpPr>
          <p:nvPr/>
        </p:nvSpPr>
        <p:spPr>
          <a:xfrm>
            <a:off x="919115" y="1405279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3B1B245-1611-4042-BC95-6D64AB03EE59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1310221" y="3706675"/>
            <a:ext cx="6925336" cy="117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7E50F2B-51C3-B34F-8EAF-9E69ED9DF587}"/>
              </a:ext>
            </a:extLst>
          </p:cNvPr>
          <p:cNvCxnSpPr>
            <a:cxnSpLocks/>
          </p:cNvCxnSpPr>
          <p:nvPr/>
        </p:nvCxnSpPr>
        <p:spPr>
          <a:xfrm>
            <a:off x="1297913" y="1941900"/>
            <a:ext cx="6865701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5FA6DA0-1AA4-D543-8D6F-A875A873CD38}"/>
              </a:ext>
            </a:extLst>
          </p:cNvPr>
          <p:cNvCxnSpPr>
            <a:cxnSpLocks/>
          </p:cNvCxnSpPr>
          <p:nvPr/>
        </p:nvCxnSpPr>
        <p:spPr>
          <a:xfrm>
            <a:off x="2149311" y="2292521"/>
            <a:ext cx="4769963" cy="801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5A9CBE5-7456-4F4C-A7F6-75C7EF5A018A}"/>
              </a:ext>
            </a:extLst>
          </p:cNvPr>
          <p:cNvSpPr txBox="1"/>
          <p:nvPr/>
        </p:nvSpPr>
        <p:spPr>
          <a:xfrm>
            <a:off x="854647" y="352318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3084F50-7773-D046-BA93-88C1D24565A7}"/>
              </a:ext>
            </a:extLst>
          </p:cNvPr>
          <p:cNvSpPr txBox="1"/>
          <p:nvPr/>
        </p:nvSpPr>
        <p:spPr>
          <a:xfrm>
            <a:off x="813764" y="175409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774170F7-D9D7-7845-95E2-F6D6D4D04364}"/>
              </a:ext>
            </a:extLst>
          </p:cNvPr>
          <p:cNvSpPr/>
          <p:nvPr/>
        </p:nvSpPr>
        <p:spPr>
          <a:xfrm>
            <a:off x="1552094" y="3559017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21" name="Content Placeholder 5">
            <a:extLst>
              <a:ext uri="{FF2B5EF4-FFF2-40B4-BE49-F238E27FC236}">
                <a16:creationId xmlns:a16="http://schemas.microsoft.com/office/drawing/2014/main" xmlns="" id="{752B94C8-A6C5-0E47-8189-2760CF776A5B}"/>
              </a:ext>
            </a:extLst>
          </p:cNvPr>
          <p:cNvSpPr txBox="1">
            <a:spLocks/>
          </p:cNvSpPr>
          <p:nvPr/>
        </p:nvSpPr>
        <p:spPr>
          <a:xfrm>
            <a:off x="919115" y="3186388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B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2A59B762-BD01-EF4C-9980-F80E0BD69999}"/>
              </a:ext>
            </a:extLst>
          </p:cNvPr>
          <p:cNvGrpSpPr/>
          <p:nvPr/>
        </p:nvGrpSpPr>
        <p:grpSpPr>
          <a:xfrm>
            <a:off x="4446409" y="1856876"/>
            <a:ext cx="171058" cy="493729"/>
            <a:chOff x="1695729" y="3044460"/>
            <a:chExt cx="171058" cy="493729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B983657-2DF2-554B-878D-AA5A46A8AABC}"/>
                </a:ext>
              </a:extLst>
            </p:cNvPr>
            <p:cNvSpPr/>
            <p:nvPr/>
          </p:nvSpPr>
          <p:spPr>
            <a:xfrm>
              <a:off x="1719721" y="3422021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06014A7C-68CF-DB48-B8A3-66A5D22529E8}"/>
                </a:ext>
              </a:extLst>
            </p:cNvPr>
            <p:cNvSpPr/>
            <p:nvPr/>
          </p:nvSpPr>
          <p:spPr>
            <a:xfrm>
              <a:off x="1695729" y="3044460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516B63FD-D939-CB4B-B0AD-075A03F49AF5}"/>
                </a:ext>
              </a:extLst>
            </p:cNvPr>
            <p:cNvCxnSpPr>
              <a:cxnSpLocks/>
              <a:stCxn id="189" idx="0"/>
              <a:endCxn id="190" idx="0"/>
            </p:cNvCxnSpPr>
            <p:nvPr/>
          </p:nvCxnSpPr>
          <p:spPr>
            <a:xfrm flipV="1">
              <a:off x="1781258" y="3044460"/>
              <a:ext cx="0" cy="377561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FCFE96C5-F202-2A45-AEC1-9EABD6635297}"/>
                </a:ext>
              </a:extLst>
            </p:cNvPr>
            <p:cNvCxnSpPr>
              <a:cxnSpLocks/>
              <a:stCxn id="190" idx="2"/>
              <a:endCxn id="190" idx="6"/>
            </p:cNvCxnSpPr>
            <p:nvPr/>
          </p:nvCxnSpPr>
          <p:spPr>
            <a:xfrm>
              <a:off x="1695729" y="3130601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0E2ECE1F-C8C0-3746-B30A-1FC77EEB5D89}"/>
              </a:ext>
            </a:extLst>
          </p:cNvPr>
          <p:cNvGrpSpPr/>
          <p:nvPr/>
        </p:nvGrpSpPr>
        <p:grpSpPr>
          <a:xfrm>
            <a:off x="7762310" y="1744279"/>
            <a:ext cx="574588" cy="391621"/>
            <a:chOff x="2999627" y="2362026"/>
            <a:chExt cx="574588" cy="391621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FAF5767D-47FD-9646-B46F-A4EE9E54515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xmlns="" id="{F2FF145A-850D-504E-809C-CCFDE94AB415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xmlns="" id="{EFB8F39C-D8B0-FF47-B2A9-9111E5E5BC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D5A336BD-EE85-0045-8161-8CBF945E44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E54EFAFF-3F9E-294B-B6DA-82F81D34DE6D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xmlns="" id="{B709125C-E587-7141-8DB4-49C37BAD3F3D}"/>
              </a:ext>
            </a:extLst>
          </p:cNvPr>
          <p:cNvSpPr/>
          <p:nvPr/>
        </p:nvSpPr>
        <p:spPr>
          <a:xfrm>
            <a:off x="832618" y="3147348"/>
            <a:ext cx="7764628" cy="139470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xmlns="" id="{37360A8B-99A6-1548-807F-5F17612FCABC}"/>
              </a:ext>
            </a:extLst>
          </p:cNvPr>
          <p:cNvSpPr/>
          <p:nvPr/>
        </p:nvSpPr>
        <p:spPr>
          <a:xfrm>
            <a:off x="832618" y="1357992"/>
            <a:ext cx="7764628" cy="139470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29B6C406-F64A-CE48-860C-6BAD3858F9EE}"/>
              </a:ext>
            </a:extLst>
          </p:cNvPr>
          <p:cNvGrpSpPr/>
          <p:nvPr/>
        </p:nvGrpSpPr>
        <p:grpSpPr>
          <a:xfrm>
            <a:off x="7900004" y="3500984"/>
            <a:ext cx="574588" cy="391621"/>
            <a:chOff x="2999627" y="2362026"/>
            <a:chExt cx="574588" cy="391621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6F95F14F-E4F2-6542-81BD-9DA76CC4AAA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28A74226-C9C7-DD4D-8034-FFD5B567BDD6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Arc 285">
                <a:extLst>
                  <a:ext uri="{FF2B5EF4-FFF2-40B4-BE49-F238E27FC236}">
                    <a16:creationId xmlns:a16="http://schemas.microsoft.com/office/drawing/2014/main" xmlns="" id="{7D366DA3-07A9-0D45-838A-F8D20B8EF721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16DA99B6-424C-C14C-8E6F-48A48F0C26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A104A15E-C17A-DE46-82D7-64D5E9CF131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62ECC5D6-637C-4448-B98D-7B9B1A7BAD29}"/>
              </a:ext>
            </a:extLst>
          </p:cNvPr>
          <p:cNvSpPr/>
          <p:nvPr/>
        </p:nvSpPr>
        <p:spPr>
          <a:xfrm rot="16200000">
            <a:off x="2325738" y="2790838"/>
            <a:ext cx="1392504" cy="425403"/>
          </a:xfrm>
          <a:prstGeom prst="rightArrow">
            <a:avLst>
              <a:gd name="adj1" fmla="val 27295"/>
              <a:gd name="adj2" fmla="val 50000"/>
            </a:avLst>
          </a:prstGeom>
          <a:solidFill>
            <a:srgbClr val="FFC000">
              <a:alpha val="50000"/>
            </a:srgbClr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xmlns="" id="{82D57E36-4E7B-794D-93B6-EE62C9594D46}"/>
              </a:ext>
            </a:extLst>
          </p:cNvPr>
          <p:cNvSpPr/>
          <p:nvPr/>
        </p:nvSpPr>
        <p:spPr>
          <a:xfrm rot="5400000">
            <a:off x="5456300" y="2784085"/>
            <a:ext cx="1392504" cy="425403"/>
          </a:xfrm>
          <a:prstGeom prst="rightArrow">
            <a:avLst>
              <a:gd name="adj1" fmla="val 27295"/>
              <a:gd name="adj2" fmla="val 50000"/>
            </a:avLst>
          </a:prstGeom>
          <a:solidFill>
            <a:schemeClr val="accent1">
              <a:alpha val="5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2: Teleport some Qubits Between Quantum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xmlns="" id="{8BAA3C26-D5A4-F84A-87B6-EB2187F526DB}"/>
              </a:ext>
            </a:extLst>
          </p:cNvPr>
          <p:cNvSpPr txBox="1">
            <a:spLocks/>
          </p:cNvSpPr>
          <p:nvPr/>
        </p:nvSpPr>
        <p:spPr>
          <a:xfrm>
            <a:off x="919115" y="1405279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3B1B245-1611-4042-BC95-6D64AB03EE59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1310221" y="3707852"/>
            <a:ext cx="2885447" cy="100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76690E5-D28D-F94F-AA60-BD81CF0E88FB}"/>
              </a:ext>
            </a:extLst>
          </p:cNvPr>
          <p:cNvCxnSpPr>
            <a:cxnSpLocks/>
          </p:cNvCxnSpPr>
          <p:nvPr/>
        </p:nvCxnSpPr>
        <p:spPr>
          <a:xfrm flipV="1">
            <a:off x="1310221" y="4055188"/>
            <a:ext cx="1928279" cy="1914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7E50F2B-51C3-B34F-8EAF-9E69ED9DF587}"/>
              </a:ext>
            </a:extLst>
          </p:cNvPr>
          <p:cNvCxnSpPr>
            <a:cxnSpLocks/>
          </p:cNvCxnSpPr>
          <p:nvPr/>
        </p:nvCxnSpPr>
        <p:spPr>
          <a:xfrm>
            <a:off x="1297913" y="1941900"/>
            <a:ext cx="6865701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5FA6DA0-1AA4-D543-8D6F-A875A873CD38}"/>
              </a:ext>
            </a:extLst>
          </p:cNvPr>
          <p:cNvCxnSpPr>
            <a:cxnSpLocks/>
          </p:cNvCxnSpPr>
          <p:nvPr/>
        </p:nvCxnSpPr>
        <p:spPr>
          <a:xfrm>
            <a:off x="1297913" y="2293650"/>
            <a:ext cx="6021151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5A9CBE5-7456-4F4C-A7F6-75C7EF5A018A}"/>
              </a:ext>
            </a:extLst>
          </p:cNvPr>
          <p:cNvSpPr txBox="1"/>
          <p:nvPr/>
        </p:nvSpPr>
        <p:spPr>
          <a:xfrm>
            <a:off x="854647" y="352318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3084F50-7773-D046-BA93-88C1D24565A7}"/>
              </a:ext>
            </a:extLst>
          </p:cNvPr>
          <p:cNvSpPr txBox="1"/>
          <p:nvPr/>
        </p:nvSpPr>
        <p:spPr>
          <a:xfrm>
            <a:off x="813764" y="175409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774170F7-D9D7-7845-95E2-F6D6D4D04364}"/>
              </a:ext>
            </a:extLst>
          </p:cNvPr>
          <p:cNvSpPr/>
          <p:nvPr/>
        </p:nvSpPr>
        <p:spPr>
          <a:xfrm>
            <a:off x="1552094" y="3559017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C902EAA2-0EB7-574F-88DB-CD566FEBDA28}"/>
              </a:ext>
            </a:extLst>
          </p:cNvPr>
          <p:cNvGrpSpPr/>
          <p:nvPr/>
        </p:nvGrpSpPr>
        <p:grpSpPr>
          <a:xfrm>
            <a:off x="2510552" y="3862253"/>
            <a:ext cx="574588" cy="391621"/>
            <a:chOff x="2999627" y="2362026"/>
            <a:chExt cx="574588" cy="391621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xmlns="" id="{155B0953-3E54-1146-A2B3-8BE2EF55ECA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xmlns="" id="{27C04AD7-40A7-B341-ACA6-245B9A5038D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xmlns="" id="{8FA39933-1C6F-144B-8660-185A4F9D3BC5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C505A01F-9C17-1849-AE54-8ED910271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81105EF3-180D-B34E-89CE-EEF2F94632F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121" name="Content Placeholder 5">
            <a:extLst>
              <a:ext uri="{FF2B5EF4-FFF2-40B4-BE49-F238E27FC236}">
                <a16:creationId xmlns:a16="http://schemas.microsoft.com/office/drawing/2014/main" xmlns="" id="{752B94C8-A6C5-0E47-8189-2760CF776A5B}"/>
              </a:ext>
            </a:extLst>
          </p:cNvPr>
          <p:cNvSpPr txBox="1">
            <a:spLocks/>
          </p:cNvSpPr>
          <p:nvPr/>
        </p:nvSpPr>
        <p:spPr>
          <a:xfrm>
            <a:off x="919115" y="3186388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B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0316B2E8-326A-6F41-8FE5-C2A95FF5EF3E}"/>
              </a:ext>
            </a:extLst>
          </p:cNvPr>
          <p:cNvGrpSpPr/>
          <p:nvPr/>
        </p:nvGrpSpPr>
        <p:grpSpPr>
          <a:xfrm>
            <a:off x="2085852" y="3648108"/>
            <a:ext cx="171058" cy="493220"/>
            <a:chOff x="1695729" y="3422021"/>
            <a:chExt cx="171058" cy="49322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9684C99E-2209-8E42-84B4-3E28E21D4E29}"/>
                </a:ext>
              </a:extLst>
            </p:cNvPr>
            <p:cNvSpPr/>
            <p:nvPr/>
          </p:nvSpPr>
          <p:spPr>
            <a:xfrm>
              <a:off x="1719721" y="3422021"/>
              <a:ext cx="123074" cy="1161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BFA19984-35F5-CE40-9F30-4DD69206B0D5}"/>
                </a:ext>
              </a:extLst>
            </p:cNvPr>
            <p:cNvSpPr/>
            <p:nvPr/>
          </p:nvSpPr>
          <p:spPr>
            <a:xfrm>
              <a:off x="1695729" y="374296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4016C8C7-52EF-8344-92BE-DE1E8B6C5EC7}"/>
                </a:ext>
              </a:extLst>
            </p:cNvPr>
            <p:cNvCxnSpPr>
              <a:cxnSpLocks/>
              <a:stCxn id="129" idx="0"/>
              <a:endCxn id="137" idx="4"/>
            </p:cNvCxnSpPr>
            <p:nvPr/>
          </p:nvCxnSpPr>
          <p:spPr>
            <a:xfrm>
              <a:off x="1781258" y="3422021"/>
              <a:ext cx="0" cy="493220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A1339B2D-9434-7743-A272-531B87C4D340}"/>
                </a:ext>
              </a:extLst>
            </p:cNvPr>
            <p:cNvCxnSpPr>
              <a:cxnSpLocks/>
              <a:stCxn id="137" idx="2"/>
              <a:endCxn id="137" idx="6"/>
            </p:cNvCxnSpPr>
            <p:nvPr/>
          </p:nvCxnSpPr>
          <p:spPr>
            <a:xfrm>
              <a:off x="1695729" y="3829101"/>
              <a:ext cx="171058" cy="0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22ED385F-4FA1-7642-BC4E-EDA4AE80CB2D}"/>
              </a:ext>
            </a:extLst>
          </p:cNvPr>
          <p:cNvSpPr/>
          <p:nvPr/>
        </p:nvSpPr>
        <p:spPr>
          <a:xfrm>
            <a:off x="2524768" y="3560725"/>
            <a:ext cx="284480" cy="29531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36623E8D-F7C1-9C4A-B0E4-A12BAB36FCC7}"/>
              </a:ext>
            </a:extLst>
          </p:cNvPr>
          <p:cNvGrpSpPr/>
          <p:nvPr/>
        </p:nvGrpSpPr>
        <p:grpSpPr>
          <a:xfrm>
            <a:off x="4057238" y="2147732"/>
            <a:ext cx="284480" cy="1618022"/>
            <a:chOff x="7014757" y="2520382"/>
            <a:chExt cx="284480" cy="1618022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A87AF6F8-D9DE-9D44-A6BC-485F826CF73E}"/>
                </a:ext>
              </a:extLst>
            </p:cNvPr>
            <p:cNvSpPr/>
            <p:nvPr/>
          </p:nvSpPr>
          <p:spPr>
            <a:xfrm>
              <a:off x="7087898" y="4022236"/>
              <a:ext cx="123074" cy="1161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34707773-B1ED-7B44-821B-F38C0155195D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0" y="2667134"/>
              <a:ext cx="0" cy="1422423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02CE34B8-4A0E-A147-915C-C722977DB591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2663959"/>
              <a:ext cx="0" cy="1425598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0727E54A-951D-E44F-9801-B7DB99628B06}"/>
                </a:ext>
              </a:extLst>
            </p:cNvPr>
            <p:cNvSpPr/>
            <p:nvPr/>
          </p:nvSpPr>
          <p:spPr>
            <a:xfrm>
              <a:off x="7014757" y="2520382"/>
              <a:ext cx="284480" cy="2953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B0F03542-492D-004A-A065-270054980328}"/>
              </a:ext>
            </a:extLst>
          </p:cNvPr>
          <p:cNvGrpSpPr/>
          <p:nvPr/>
        </p:nvGrpSpPr>
        <p:grpSpPr>
          <a:xfrm>
            <a:off x="3110932" y="2145253"/>
            <a:ext cx="284480" cy="1967438"/>
            <a:chOff x="7014757" y="2225761"/>
            <a:chExt cx="284480" cy="1967438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E0409FC4-F606-B74E-B762-12074B5E28DA}"/>
                </a:ext>
              </a:extLst>
            </p:cNvPr>
            <p:cNvSpPr/>
            <p:nvPr/>
          </p:nvSpPr>
          <p:spPr>
            <a:xfrm>
              <a:off x="7087898" y="4077031"/>
              <a:ext cx="123074" cy="1161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0118BD3A-2A74-594D-A53F-00375D51C1D7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0" y="2366711"/>
              <a:ext cx="0" cy="1774919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302B3A5C-AF31-7241-8637-274F9202761D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2360361"/>
              <a:ext cx="0" cy="1781269"/>
            </a:xfrm>
            <a:prstGeom prst="line">
              <a:avLst/>
            </a:prstGeom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238F1BC4-048F-1146-935D-D5D21529B6A6}"/>
                </a:ext>
              </a:extLst>
            </p:cNvPr>
            <p:cNvSpPr/>
            <p:nvPr/>
          </p:nvSpPr>
          <p:spPr>
            <a:xfrm>
              <a:off x="7014757" y="2225761"/>
              <a:ext cx="284480" cy="2953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FC38409C-CA73-284A-975F-81B73677EB3E}"/>
              </a:ext>
            </a:extLst>
          </p:cNvPr>
          <p:cNvGrpSpPr/>
          <p:nvPr/>
        </p:nvGrpSpPr>
        <p:grpSpPr>
          <a:xfrm>
            <a:off x="3404011" y="3512781"/>
            <a:ext cx="574588" cy="391621"/>
            <a:chOff x="2999627" y="2362026"/>
            <a:chExt cx="574588" cy="391621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8520DAB3-E3CC-D541-BB0F-7981DB709CBC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42A4835A-906C-3A4C-9FF8-A2717077BCB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Arc 160">
                <a:extLst>
                  <a:ext uri="{FF2B5EF4-FFF2-40B4-BE49-F238E27FC236}">
                    <a16:creationId xmlns:a16="http://schemas.microsoft.com/office/drawing/2014/main" xmlns="" id="{73273065-9927-2240-984F-32728FC92CF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982DCD91-F7B1-FB42-BF4D-166B55E595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DB0617E5-BC84-5844-9867-0E224191B378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163" name="Content Placeholder 5">
            <a:extLst>
              <a:ext uri="{FF2B5EF4-FFF2-40B4-BE49-F238E27FC236}">
                <a16:creationId xmlns:a16="http://schemas.microsoft.com/office/drawing/2014/main" xmlns="" id="{2B6F80EA-6C65-B242-9766-42CB5B997442}"/>
              </a:ext>
            </a:extLst>
          </p:cNvPr>
          <p:cNvSpPr txBox="1">
            <a:spLocks/>
          </p:cNvSpPr>
          <p:nvPr/>
        </p:nvSpPr>
        <p:spPr>
          <a:xfrm>
            <a:off x="959553" y="5117141"/>
            <a:ext cx="2499071" cy="25102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Entanglement generator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DE375B-BF69-1E45-A550-A56C9C2A014E}"/>
              </a:ext>
            </a:extLst>
          </p:cNvPr>
          <p:cNvSpPr/>
          <p:nvPr/>
        </p:nvSpPr>
        <p:spPr>
          <a:xfrm>
            <a:off x="888648" y="5011518"/>
            <a:ext cx="3044688" cy="120074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95EE1D42-D9AC-AA47-842C-1F54F6F77F40}"/>
              </a:ext>
            </a:extLst>
          </p:cNvPr>
          <p:cNvCxnSpPr>
            <a:cxnSpLocks/>
          </p:cNvCxnSpPr>
          <p:nvPr/>
        </p:nvCxnSpPr>
        <p:spPr>
          <a:xfrm flipV="1">
            <a:off x="1403264" y="5602459"/>
            <a:ext cx="1276530" cy="2189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A4720C53-A802-0A42-8254-7860F6F7C5EE}"/>
              </a:ext>
            </a:extLst>
          </p:cNvPr>
          <p:cNvCxnSpPr>
            <a:cxnSpLocks/>
          </p:cNvCxnSpPr>
          <p:nvPr/>
        </p:nvCxnSpPr>
        <p:spPr>
          <a:xfrm flipV="1">
            <a:off x="1403264" y="5955127"/>
            <a:ext cx="1276530" cy="1271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4F73548D-2478-0149-8ACC-1E6843C4696A}"/>
              </a:ext>
            </a:extLst>
          </p:cNvPr>
          <p:cNvSpPr txBox="1"/>
          <p:nvPr/>
        </p:nvSpPr>
        <p:spPr>
          <a:xfrm>
            <a:off x="922290" y="577053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8BBF04E0-1C0E-EE4F-B95F-1876517CCD88}"/>
              </a:ext>
            </a:extLst>
          </p:cNvPr>
          <p:cNvSpPr txBox="1"/>
          <p:nvPr/>
        </p:nvSpPr>
        <p:spPr>
          <a:xfrm>
            <a:off x="919115" y="541684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DE24B37E-526B-C34E-A099-57E108793D74}"/>
              </a:ext>
            </a:extLst>
          </p:cNvPr>
          <p:cNvGrpSpPr/>
          <p:nvPr/>
        </p:nvGrpSpPr>
        <p:grpSpPr>
          <a:xfrm>
            <a:off x="2109437" y="5543400"/>
            <a:ext cx="171058" cy="497867"/>
            <a:chOff x="1695729" y="2674424"/>
            <a:chExt cx="171058" cy="497867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CE239D2F-F6B2-424D-8296-6C8986485AEA}"/>
                </a:ext>
              </a:extLst>
            </p:cNvPr>
            <p:cNvSpPr/>
            <p:nvPr/>
          </p:nvSpPr>
          <p:spPr>
            <a:xfrm>
              <a:off x="1719721" y="2674424"/>
              <a:ext cx="123074" cy="11616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18B496F3-AB8A-D341-980D-5BA5C8B0E636}"/>
                </a:ext>
              </a:extLst>
            </p:cNvPr>
            <p:cNvSpPr/>
            <p:nvPr/>
          </p:nvSpPr>
          <p:spPr>
            <a:xfrm>
              <a:off x="1695729" y="3000010"/>
              <a:ext cx="171058" cy="172281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215C401E-CAC9-4B46-AFF0-2E5D5C375797}"/>
                </a:ext>
              </a:extLst>
            </p:cNvPr>
            <p:cNvCxnSpPr>
              <a:cxnSpLocks/>
              <a:stCxn id="169" idx="0"/>
              <a:endCxn id="170" idx="4"/>
            </p:cNvCxnSpPr>
            <p:nvPr/>
          </p:nvCxnSpPr>
          <p:spPr>
            <a:xfrm>
              <a:off x="1781258" y="2674424"/>
              <a:ext cx="0" cy="497867"/>
            </a:xfrm>
            <a:prstGeom prst="line">
              <a:avLst/>
            </a:prstGeom>
            <a:ln w="254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FAEF8EE7-54FA-7C46-A039-3F5C06C56C47}"/>
                </a:ext>
              </a:extLst>
            </p:cNvPr>
            <p:cNvCxnSpPr>
              <a:cxnSpLocks/>
              <a:stCxn id="170" idx="2"/>
              <a:endCxn id="170" idx="6"/>
            </p:cNvCxnSpPr>
            <p:nvPr/>
          </p:nvCxnSpPr>
          <p:spPr>
            <a:xfrm>
              <a:off x="1695729" y="3086151"/>
              <a:ext cx="171058" cy="0"/>
            </a:xfrm>
            <a:prstGeom prst="line">
              <a:avLst/>
            </a:prstGeom>
            <a:ln w="2540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D025DC75-4855-9541-8EA3-BF4920C5C1E3}"/>
              </a:ext>
            </a:extLst>
          </p:cNvPr>
          <p:cNvSpPr/>
          <p:nvPr/>
        </p:nvSpPr>
        <p:spPr>
          <a:xfrm>
            <a:off x="1619423" y="5456640"/>
            <a:ext cx="284480" cy="29531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335FE510-2AEE-E14D-9CAC-433A7993FA22}"/>
              </a:ext>
            </a:extLst>
          </p:cNvPr>
          <p:cNvSpPr txBox="1"/>
          <p:nvPr/>
        </p:nvSpPr>
        <p:spPr>
          <a:xfrm>
            <a:off x="2618785" y="5585870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|00⟩+ |11⟩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2A59B762-BD01-EF4C-9980-F80E0BD69999}"/>
              </a:ext>
            </a:extLst>
          </p:cNvPr>
          <p:cNvGrpSpPr/>
          <p:nvPr/>
        </p:nvGrpSpPr>
        <p:grpSpPr>
          <a:xfrm>
            <a:off x="4446409" y="1856876"/>
            <a:ext cx="171058" cy="493729"/>
            <a:chOff x="1695729" y="3044460"/>
            <a:chExt cx="171058" cy="493729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B983657-2DF2-554B-878D-AA5A46A8AABC}"/>
                </a:ext>
              </a:extLst>
            </p:cNvPr>
            <p:cNvSpPr/>
            <p:nvPr/>
          </p:nvSpPr>
          <p:spPr>
            <a:xfrm>
              <a:off x="1719721" y="3422021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06014A7C-68CF-DB48-B8A3-66A5D22529E8}"/>
                </a:ext>
              </a:extLst>
            </p:cNvPr>
            <p:cNvSpPr/>
            <p:nvPr/>
          </p:nvSpPr>
          <p:spPr>
            <a:xfrm>
              <a:off x="1695729" y="3044460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516B63FD-D939-CB4B-B0AD-075A03F49AF5}"/>
                </a:ext>
              </a:extLst>
            </p:cNvPr>
            <p:cNvCxnSpPr>
              <a:cxnSpLocks/>
              <a:stCxn id="189" idx="0"/>
              <a:endCxn id="190" idx="0"/>
            </p:cNvCxnSpPr>
            <p:nvPr/>
          </p:nvCxnSpPr>
          <p:spPr>
            <a:xfrm flipV="1">
              <a:off x="1781258" y="3044460"/>
              <a:ext cx="0" cy="377561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FCFE96C5-F202-2A45-AEC1-9EABD6635297}"/>
                </a:ext>
              </a:extLst>
            </p:cNvPr>
            <p:cNvCxnSpPr>
              <a:cxnSpLocks/>
              <a:stCxn id="190" idx="2"/>
              <a:endCxn id="190" idx="6"/>
            </p:cNvCxnSpPr>
            <p:nvPr/>
          </p:nvCxnSpPr>
          <p:spPr>
            <a:xfrm>
              <a:off x="1695729" y="3130601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0E2ECE1F-C8C0-3746-B30A-1FC77EEB5D89}"/>
              </a:ext>
            </a:extLst>
          </p:cNvPr>
          <p:cNvGrpSpPr/>
          <p:nvPr/>
        </p:nvGrpSpPr>
        <p:grpSpPr>
          <a:xfrm>
            <a:off x="7762310" y="1744279"/>
            <a:ext cx="574588" cy="391621"/>
            <a:chOff x="2999627" y="2362026"/>
            <a:chExt cx="574588" cy="391621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FAF5767D-47FD-9646-B46F-A4EE9E54515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xmlns="" id="{F2FF145A-850D-504E-809C-CCFDE94AB415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xmlns="" id="{EFB8F39C-D8B0-FF47-B2A9-9111E5E5BC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D5A336BD-EE85-0045-8161-8CBF945E44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E54EFAFF-3F9E-294B-B6DA-82F81D34DE6D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xmlns="" id="{B709125C-E587-7141-8DB4-49C37BAD3F3D}"/>
              </a:ext>
            </a:extLst>
          </p:cNvPr>
          <p:cNvSpPr/>
          <p:nvPr/>
        </p:nvSpPr>
        <p:spPr>
          <a:xfrm>
            <a:off x="832618" y="3147348"/>
            <a:ext cx="7764628" cy="139470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CC786F8F-4C9C-7F4A-828D-4ED09367621F}"/>
              </a:ext>
            </a:extLst>
          </p:cNvPr>
          <p:cNvCxnSpPr>
            <a:cxnSpLocks/>
          </p:cNvCxnSpPr>
          <p:nvPr/>
        </p:nvCxnSpPr>
        <p:spPr>
          <a:xfrm>
            <a:off x="4911365" y="2640389"/>
            <a:ext cx="1732897" cy="3626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xmlns="" id="{37360A8B-99A6-1548-807F-5F17612FCABC}"/>
              </a:ext>
            </a:extLst>
          </p:cNvPr>
          <p:cNvSpPr/>
          <p:nvPr/>
        </p:nvSpPr>
        <p:spPr>
          <a:xfrm>
            <a:off x="832618" y="1357992"/>
            <a:ext cx="7764628" cy="139470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18EE0662-9B7D-ED4D-B679-DCA81B8CEE62}"/>
              </a:ext>
            </a:extLst>
          </p:cNvPr>
          <p:cNvGrpSpPr/>
          <p:nvPr/>
        </p:nvGrpSpPr>
        <p:grpSpPr>
          <a:xfrm>
            <a:off x="5260239" y="2233309"/>
            <a:ext cx="171058" cy="493220"/>
            <a:chOff x="1695729" y="3431546"/>
            <a:chExt cx="171058" cy="49322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6E299C7B-BE9A-AA4A-9B76-142B612E4827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AB7FC35A-AA03-1848-B807-85B410DB845B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AE98673D-FD98-6641-8FBA-D34BFF9DE549}"/>
                </a:ext>
              </a:extLst>
            </p:cNvPr>
            <p:cNvCxnSpPr>
              <a:cxnSpLocks/>
              <a:stCxn id="255" idx="0"/>
              <a:endCxn id="256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17A115E2-9813-4E47-B0A0-3AED9B47FF3D}"/>
                </a:ext>
              </a:extLst>
            </p:cNvPr>
            <p:cNvCxnSpPr>
              <a:cxnSpLocks/>
              <a:stCxn id="256" idx="2"/>
              <a:endCxn id="256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C474C860-62C9-034E-AE4A-BBECA0C77443}"/>
              </a:ext>
            </a:extLst>
          </p:cNvPr>
          <p:cNvCxnSpPr>
            <a:cxnSpLocks/>
          </p:cNvCxnSpPr>
          <p:nvPr/>
        </p:nvCxnSpPr>
        <p:spPr>
          <a:xfrm>
            <a:off x="5156462" y="3707852"/>
            <a:ext cx="3167646" cy="804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7396B08D-35FC-9348-8E36-3E85DB4228BA}"/>
              </a:ext>
            </a:extLst>
          </p:cNvPr>
          <p:cNvGrpSpPr/>
          <p:nvPr/>
        </p:nvGrpSpPr>
        <p:grpSpPr>
          <a:xfrm>
            <a:off x="5644532" y="2448475"/>
            <a:ext cx="574588" cy="391621"/>
            <a:chOff x="2999627" y="2362026"/>
            <a:chExt cx="574588" cy="391621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xmlns="" id="{1622C75E-1D91-304B-80FD-C12C23D7C5D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98CFDBD4-FBA5-884F-9E0A-3453FDDE29B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Arc 273">
                <a:extLst>
                  <a:ext uri="{FF2B5EF4-FFF2-40B4-BE49-F238E27FC236}">
                    <a16:creationId xmlns:a16="http://schemas.microsoft.com/office/drawing/2014/main" xmlns="" id="{EDF40D5B-7E09-8E4D-B7CD-4AE0041DD8E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092DB8CA-1DB0-C441-85AF-A742B5BC3C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C6E3015B-5970-0042-A7BC-D26F38F3A67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D379BD8E-561C-D646-838D-FA5C2318FC89}"/>
              </a:ext>
            </a:extLst>
          </p:cNvPr>
          <p:cNvGrpSpPr/>
          <p:nvPr/>
        </p:nvGrpSpPr>
        <p:grpSpPr>
          <a:xfrm>
            <a:off x="6494455" y="2100691"/>
            <a:ext cx="574588" cy="391621"/>
            <a:chOff x="2999627" y="2362026"/>
            <a:chExt cx="574588" cy="391621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BF2AFEA2-B317-0A40-B975-FF6DB858B1E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A781ABF0-A90C-E845-8FBD-AA0ADB4E15A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Arc 279">
                <a:extLst>
                  <a:ext uri="{FF2B5EF4-FFF2-40B4-BE49-F238E27FC236}">
                    <a16:creationId xmlns:a16="http://schemas.microsoft.com/office/drawing/2014/main" xmlns="" id="{B620AB40-A52E-814E-BAAA-B62352712DB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80B9E23A-BD59-D446-A0BF-EC38DD7027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4B97D41A-A074-BE48-AB99-534F97504F29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29B6C406-F64A-CE48-860C-6BAD3858F9EE}"/>
              </a:ext>
            </a:extLst>
          </p:cNvPr>
          <p:cNvGrpSpPr/>
          <p:nvPr/>
        </p:nvGrpSpPr>
        <p:grpSpPr>
          <a:xfrm>
            <a:off x="7900004" y="3510410"/>
            <a:ext cx="574588" cy="391621"/>
            <a:chOff x="2999627" y="2362026"/>
            <a:chExt cx="574588" cy="391621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6F95F14F-E4F2-6542-81BD-9DA76CC4AAA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28A74226-C9C7-DD4D-8034-FFD5B567BDD6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Arc 285">
                <a:extLst>
                  <a:ext uri="{FF2B5EF4-FFF2-40B4-BE49-F238E27FC236}">
                    <a16:creationId xmlns:a16="http://schemas.microsoft.com/office/drawing/2014/main" xmlns="" id="{7D366DA3-07A9-0D45-838A-F8D20B8EF721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16DA99B6-424C-C14C-8E6F-48A48F0C26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A104A15E-C17A-DE46-82D7-64D5E9CF131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DF9E28ED-D366-614D-B0A0-0CE80A731176}"/>
              </a:ext>
            </a:extLst>
          </p:cNvPr>
          <p:cNvGrpSpPr/>
          <p:nvPr/>
        </p:nvGrpSpPr>
        <p:grpSpPr>
          <a:xfrm>
            <a:off x="6508966" y="2582706"/>
            <a:ext cx="284480" cy="1275234"/>
            <a:chOff x="7014757" y="1195044"/>
            <a:chExt cx="284480" cy="1275234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7FDC70BB-2B93-6146-80C1-64B0878B3477}"/>
                </a:ext>
              </a:extLst>
            </p:cNvPr>
            <p:cNvSpPr/>
            <p:nvPr/>
          </p:nvSpPr>
          <p:spPr>
            <a:xfrm>
              <a:off x="7087898" y="1195044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D0E86409-08D9-A443-B2B2-F6FFE6DE0A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1503" y="1259492"/>
              <a:ext cx="157" cy="1076289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xmlns="" id="{FE135F74-35B8-A24C-ADBE-50760116B1E5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1259492"/>
              <a:ext cx="0" cy="1085814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xmlns="" id="{B3643427-D679-604A-B7AD-FF0B4F39128B}"/>
                </a:ext>
              </a:extLst>
            </p:cNvPr>
            <p:cNvSpPr/>
            <p:nvPr/>
          </p:nvSpPr>
          <p:spPr>
            <a:xfrm>
              <a:off x="7014757" y="2174961"/>
              <a:ext cx="284480" cy="2953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xmlns="" id="{DCE50807-CDAA-5C44-ADAF-05DFA9DF6FF5}"/>
              </a:ext>
            </a:extLst>
          </p:cNvPr>
          <p:cNvGrpSpPr/>
          <p:nvPr/>
        </p:nvGrpSpPr>
        <p:grpSpPr>
          <a:xfrm>
            <a:off x="7198415" y="2235092"/>
            <a:ext cx="284480" cy="1621503"/>
            <a:chOff x="7014757" y="851950"/>
            <a:chExt cx="284480" cy="1621503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2BA701AA-8750-3E41-BD81-1DF37159D341}"/>
                </a:ext>
              </a:extLst>
            </p:cNvPr>
            <p:cNvSpPr/>
            <p:nvPr/>
          </p:nvSpPr>
          <p:spPr>
            <a:xfrm>
              <a:off x="7087898" y="851950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6DD32B19-2CC4-4342-8565-08A24BE6AB85}"/>
                </a:ext>
              </a:extLst>
            </p:cNvPr>
            <p:cNvCxnSpPr>
              <a:cxnSpLocks/>
            </p:cNvCxnSpPr>
            <p:nvPr/>
          </p:nvCxnSpPr>
          <p:spPr>
            <a:xfrm>
              <a:off x="7171660" y="911365"/>
              <a:ext cx="0" cy="141806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2BA5C752-B8E3-C249-8F56-8078965B8352}"/>
                </a:ext>
              </a:extLst>
            </p:cNvPr>
            <p:cNvCxnSpPr>
              <a:cxnSpLocks/>
            </p:cNvCxnSpPr>
            <p:nvPr/>
          </p:nvCxnSpPr>
          <p:spPr>
            <a:xfrm>
              <a:off x="7133560" y="911365"/>
              <a:ext cx="0" cy="142124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xmlns="" id="{11381565-A905-3049-8A9F-5BF29DB2AD66}"/>
                </a:ext>
              </a:extLst>
            </p:cNvPr>
            <p:cNvSpPr/>
            <p:nvPr/>
          </p:nvSpPr>
          <p:spPr>
            <a:xfrm>
              <a:off x="7014757" y="2178136"/>
              <a:ext cx="284480" cy="2953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BC46A143-7AF4-194D-B865-D3AB16893332}"/>
              </a:ext>
            </a:extLst>
          </p:cNvPr>
          <p:cNvCxnSpPr>
            <a:cxnSpLocks/>
          </p:cNvCxnSpPr>
          <p:nvPr/>
        </p:nvCxnSpPr>
        <p:spPr>
          <a:xfrm>
            <a:off x="3553193" y="5543400"/>
            <a:ext cx="541753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xmlns="" id="{AEEFBF90-50D7-CB40-903F-BB0E51A5474F}"/>
              </a:ext>
            </a:extLst>
          </p:cNvPr>
          <p:cNvCxnSpPr>
            <a:cxnSpLocks/>
          </p:cNvCxnSpPr>
          <p:nvPr/>
        </p:nvCxnSpPr>
        <p:spPr>
          <a:xfrm>
            <a:off x="3553193" y="5947710"/>
            <a:ext cx="700260" cy="7417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400D7072-0AEB-014D-A842-F6AD343580BB}"/>
              </a:ext>
            </a:extLst>
          </p:cNvPr>
          <p:cNvCxnSpPr>
            <a:cxnSpLocks/>
          </p:cNvCxnSpPr>
          <p:nvPr/>
        </p:nvCxnSpPr>
        <p:spPr>
          <a:xfrm flipV="1">
            <a:off x="4113422" y="4892512"/>
            <a:ext cx="0" cy="650888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xmlns="" id="{72133797-CD9B-D246-A08E-4B5EE3C9260E}"/>
              </a:ext>
            </a:extLst>
          </p:cNvPr>
          <p:cNvCxnSpPr>
            <a:cxnSpLocks/>
          </p:cNvCxnSpPr>
          <p:nvPr/>
        </p:nvCxnSpPr>
        <p:spPr>
          <a:xfrm>
            <a:off x="432483" y="4892512"/>
            <a:ext cx="3666992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6E1C3C24-27C8-C84B-8543-15ECE2088894}"/>
              </a:ext>
            </a:extLst>
          </p:cNvPr>
          <p:cNvCxnSpPr>
            <a:cxnSpLocks/>
          </p:cNvCxnSpPr>
          <p:nvPr/>
        </p:nvCxnSpPr>
        <p:spPr>
          <a:xfrm>
            <a:off x="432483" y="2307491"/>
            <a:ext cx="642173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DC0BFD39-01C5-E742-B6A1-E790AA358A2F}"/>
              </a:ext>
            </a:extLst>
          </p:cNvPr>
          <p:cNvCxnSpPr>
            <a:cxnSpLocks/>
          </p:cNvCxnSpPr>
          <p:nvPr/>
        </p:nvCxnSpPr>
        <p:spPr>
          <a:xfrm>
            <a:off x="567561" y="4055188"/>
            <a:ext cx="507095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5BE8632A-F322-1446-A5B4-23392F8B3182}"/>
              </a:ext>
            </a:extLst>
          </p:cNvPr>
          <p:cNvCxnSpPr>
            <a:cxnSpLocks/>
          </p:cNvCxnSpPr>
          <p:nvPr/>
        </p:nvCxnSpPr>
        <p:spPr>
          <a:xfrm flipV="1">
            <a:off x="432483" y="2279853"/>
            <a:ext cx="0" cy="2612659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80EE9E37-9ED5-0447-B3A5-FB578A03A3FE}"/>
              </a:ext>
            </a:extLst>
          </p:cNvPr>
          <p:cNvCxnSpPr>
            <a:cxnSpLocks/>
          </p:cNvCxnSpPr>
          <p:nvPr/>
        </p:nvCxnSpPr>
        <p:spPr>
          <a:xfrm flipV="1">
            <a:off x="4258360" y="4706076"/>
            <a:ext cx="0" cy="1241634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40BF2228-65A7-1F48-B962-ABFAAC668464}"/>
              </a:ext>
            </a:extLst>
          </p:cNvPr>
          <p:cNvCxnSpPr>
            <a:cxnSpLocks/>
          </p:cNvCxnSpPr>
          <p:nvPr/>
        </p:nvCxnSpPr>
        <p:spPr>
          <a:xfrm flipV="1">
            <a:off x="567561" y="4055188"/>
            <a:ext cx="0" cy="650888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9B3AE3DA-10EC-9648-A504-C1C6460AD42B}"/>
              </a:ext>
            </a:extLst>
          </p:cNvPr>
          <p:cNvCxnSpPr>
            <a:cxnSpLocks/>
          </p:cNvCxnSpPr>
          <p:nvPr/>
        </p:nvCxnSpPr>
        <p:spPr>
          <a:xfrm>
            <a:off x="547149" y="4707648"/>
            <a:ext cx="3666992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xmlns="" id="{AAF769CB-25E9-3545-A313-592CD768DE16}"/>
              </a:ext>
            </a:extLst>
          </p:cNvPr>
          <p:cNvCxnSpPr>
            <a:cxnSpLocks/>
          </p:cNvCxnSpPr>
          <p:nvPr/>
        </p:nvCxnSpPr>
        <p:spPr>
          <a:xfrm flipV="1">
            <a:off x="4470401" y="2640389"/>
            <a:ext cx="0" cy="2903011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xmlns="" id="{03F9AA9D-528B-064D-BAC5-F401A22308CC}"/>
              </a:ext>
            </a:extLst>
          </p:cNvPr>
          <p:cNvCxnSpPr>
            <a:cxnSpLocks/>
          </p:cNvCxnSpPr>
          <p:nvPr/>
        </p:nvCxnSpPr>
        <p:spPr>
          <a:xfrm flipV="1">
            <a:off x="4629251" y="3692780"/>
            <a:ext cx="0" cy="2262347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xmlns="" id="{0AA2BDB0-12B7-4B4C-B557-EEA0DF02CB08}"/>
              </a:ext>
            </a:extLst>
          </p:cNvPr>
          <p:cNvCxnSpPr>
            <a:cxnSpLocks/>
          </p:cNvCxnSpPr>
          <p:nvPr/>
        </p:nvCxnSpPr>
        <p:spPr>
          <a:xfrm flipV="1">
            <a:off x="4629251" y="3707852"/>
            <a:ext cx="366955" cy="7896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C302CB8E-6AB3-3745-BD4A-F6C792D9A961}"/>
              </a:ext>
            </a:extLst>
          </p:cNvPr>
          <p:cNvCxnSpPr>
            <a:cxnSpLocks/>
          </p:cNvCxnSpPr>
          <p:nvPr/>
        </p:nvCxnSpPr>
        <p:spPr>
          <a:xfrm>
            <a:off x="4470401" y="2640389"/>
            <a:ext cx="330199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Content Placeholder 5">
            <a:extLst>
              <a:ext uri="{FF2B5EF4-FFF2-40B4-BE49-F238E27FC236}">
                <a16:creationId xmlns:a16="http://schemas.microsoft.com/office/drawing/2014/main" xmlns="" id="{B390124D-840C-F44E-8EAC-AEB7FB4CFA5D}"/>
              </a:ext>
            </a:extLst>
          </p:cNvPr>
          <p:cNvSpPr txBox="1">
            <a:spLocks/>
          </p:cNvSpPr>
          <p:nvPr/>
        </p:nvSpPr>
        <p:spPr>
          <a:xfrm>
            <a:off x="5012471" y="4871597"/>
            <a:ext cx="3669615" cy="134066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gates introduce errors</a:t>
            </a:r>
          </a:p>
          <a:p>
            <a:r>
              <a:rPr lang="en-US" dirty="0"/>
              <a:t>Introduces communication latency</a:t>
            </a:r>
          </a:p>
          <a:p>
            <a:r>
              <a:rPr lang="en-US" dirty="0"/>
              <a:t>Avoids the need to repeatedly evaluate sub-circuits </a:t>
            </a:r>
          </a:p>
        </p:txBody>
      </p:sp>
    </p:spTree>
    <p:extLst>
      <p:ext uri="{BB962C8B-B14F-4D97-AF65-F5344CB8AC3E}">
        <p14:creationId xmlns:p14="http://schemas.microsoft.com/office/powerpoint/2010/main" val="36389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3" name="Content Placeholder 5">
            <a:extLst>
              <a:ext uri="{FF2B5EF4-FFF2-40B4-BE49-F238E27FC236}">
                <a16:creationId xmlns:a16="http://schemas.microsoft.com/office/drawing/2014/main" xmlns="" id="{C5510AFF-09D2-DB40-B402-9DA8F56D4F80}"/>
              </a:ext>
            </a:extLst>
          </p:cNvPr>
          <p:cNvSpPr txBox="1">
            <a:spLocks/>
          </p:cNvSpPr>
          <p:nvPr/>
        </p:nvSpPr>
        <p:spPr>
          <a:xfrm>
            <a:off x="457200" y="5679963"/>
            <a:ext cx="7828962" cy="58886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quantum algorithms are suitable for these techniques, and which should be simulated classically?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4629260-EA2E-A046-8A2E-6DE835C72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77" y="1326538"/>
            <a:ext cx="3473775" cy="1953370"/>
          </a:xfrm>
          <a:prstGeom prst="rect">
            <a:avLst/>
          </a:prstGeom>
        </p:spPr>
      </p:pic>
      <p:sp>
        <p:nvSpPr>
          <p:cNvPr id="57" name="Content Placeholder 5">
            <a:extLst>
              <a:ext uri="{FF2B5EF4-FFF2-40B4-BE49-F238E27FC236}">
                <a16:creationId xmlns:a16="http://schemas.microsoft.com/office/drawing/2014/main" xmlns="" id="{C56E79E9-FB72-D44D-9DD3-65E1A6F78B09}"/>
              </a:ext>
            </a:extLst>
          </p:cNvPr>
          <p:cNvSpPr txBox="1">
            <a:spLocks/>
          </p:cNvSpPr>
          <p:nvPr/>
        </p:nvSpPr>
        <p:spPr>
          <a:xfrm>
            <a:off x="457200" y="3569631"/>
            <a:ext cx="4067666" cy="190544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Uses small quantum processors to evaluate large circuits</a:t>
            </a:r>
          </a:p>
          <a:p>
            <a:r>
              <a:rPr lang="en-US" dirty="0"/>
              <a:t>Can be done now</a:t>
            </a:r>
          </a:p>
          <a:p>
            <a:r>
              <a:rPr lang="en-US" dirty="0"/>
              <a:t>Circuits must be cleanly separable</a:t>
            </a:r>
          </a:p>
          <a:p>
            <a:r>
              <a:rPr lang="en-US" dirty="0"/>
              <a:t>Exponential cost depends on number of gate cuts</a:t>
            </a:r>
          </a:p>
          <a:p>
            <a:endParaRPr lang="en-US" dirty="0"/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xmlns="" id="{4AB775F7-81C1-AC4A-8475-E0EDD9F49A4B}"/>
              </a:ext>
            </a:extLst>
          </p:cNvPr>
          <p:cNvSpPr txBox="1">
            <a:spLocks/>
          </p:cNvSpPr>
          <p:nvPr/>
        </p:nvSpPr>
        <p:spPr>
          <a:xfrm>
            <a:off x="4932577" y="3569631"/>
            <a:ext cx="3897524" cy="16339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potential application for quantum teleportation networks</a:t>
            </a:r>
          </a:p>
          <a:p>
            <a:r>
              <a:rPr lang="en-US" dirty="0"/>
              <a:t>Teleportation will be imperfect and will introduce latency</a:t>
            </a:r>
          </a:p>
          <a:p>
            <a:r>
              <a:rPr lang="en-US" dirty="0"/>
              <a:t>Linear scaling of overhead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9CB9709-3FE9-6445-A7F3-435C99C1E482}"/>
              </a:ext>
            </a:extLst>
          </p:cNvPr>
          <p:cNvCxnSpPr>
            <a:cxnSpLocks/>
          </p:cNvCxnSpPr>
          <p:nvPr/>
        </p:nvCxnSpPr>
        <p:spPr>
          <a:xfrm flipV="1">
            <a:off x="4600280" y="1326537"/>
            <a:ext cx="0" cy="4046741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8829EE-8365-C145-92DA-0C230E59A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5" y="1564246"/>
            <a:ext cx="4215208" cy="1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Postdoctoral And Summer Student Positions Available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cap="none" dirty="0" smtClean="0"/>
              <a:t>Requisition number </a:t>
            </a:r>
            <a:r>
              <a:rPr lang="is-IS" sz="1800" cap="none" dirty="0" smtClean="0"/>
              <a:t>405345 on www.anl.gov</a:t>
            </a:r>
            <a:endParaRPr lang="en-US" sz="1800" cap="none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cap="none" dirty="0" smtClean="0"/>
              <a:t>For </a:t>
            </a:r>
            <a:r>
              <a:rPr lang="en-US" sz="1800" cap="none" dirty="0"/>
              <a:t>inquiries send email to </a:t>
            </a:r>
            <a:r>
              <a:rPr lang="en-US" sz="1800" u="sng" cap="none" dirty="0" err="1"/>
              <a:t>msuchara@anl.gov</a:t>
            </a:r>
            <a:endParaRPr lang="en-US" sz="1800" u="sng" cap="non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cap="none" dirty="0"/>
              <a:t>Acknowledgements: This material is based upon work supported by the U.S. Department of Energy, Office of Science, under contract number DE-AC02-06CH11357. The work is also funded in part by </a:t>
            </a:r>
            <a:r>
              <a:rPr lang="en-US" sz="1400" cap="none" dirty="0" err="1"/>
              <a:t>EPiQC</a:t>
            </a:r>
            <a:r>
              <a:rPr lang="en-US" sz="1400" cap="none" dirty="0"/>
              <a:t>, an NSF Expedition in Computing under grant CCF-1730449, by NSF PHY-1818914, and by a research gift from Intel.</a:t>
            </a:r>
          </a:p>
        </p:txBody>
      </p:sp>
    </p:spTree>
    <p:extLst>
      <p:ext uri="{BB962C8B-B14F-4D97-AF65-F5344CB8AC3E}">
        <p14:creationId xmlns:p14="http://schemas.microsoft.com/office/powerpoint/2010/main" val="18585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Quantum Computers </a:t>
            </a:r>
            <a:br>
              <a:rPr lang="en-US" dirty="0"/>
            </a:br>
            <a:r>
              <a:rPr lang="en-US" dirty="0"/>
              <a:t>is Really Hard!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3A418B-4E8C-0349-B392-4D7873386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56" y="4612639"/>
            <a:ext cx="2570479" cy="59944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IBM Q superconducting quantum computer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F3E400-3121-6444-B511-DE01689A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74" y="1618715"/>
            <a:ext cx="2338445" cy="2887980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EC28CE4D-129C-C948-B07C-023553967CF4}"/>
              </a:ext>
            </a:extLst>
          </p:cNvPr>
          <p:cNvSpPr txBox="1">
            <a:spLocks/>
          </p:cNvSpPr>
          <p:nvPr/>
        </p:nvSpPr>
        <p:spPr>
          <a:xfrm>
            <a:off x="4201541" y="1618715"/>
            <a:ext cx="3782962" cy="3593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We have witnessed remarkable technological advances in qubit manufacturing in the past few years but: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cost to build quantum processors is extremely high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is difficult to add qubits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Qubit coherence qubits are steadily improving but will always be a fundamental challenge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6CB196BC-30C5-654A-820C-EB9E1DDEA5A4}"/>
              </a:ext>
            </a:extLst>
          </p:cNvPr>
          <p:cNvSpPr txBox="1">
            <a:spLocks/>
          </p:cNvSpPr>
          <p:nvPr/>
        </p:nvSpPr>
        <p:spPr>
          <a:xfrm>
            <a:off x="860687" y="5579797"/>
            <a:ext cx="7708277" cy="56648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How can we use unreliable quantum processors of intermediate size to reliably solve large computational problems? </a:t>
            </a:r>
          </a:p>
        </p:txBody>
      </p:sp>
    </p:spTree>
    <p:extLst>
      <p:ext uri="{BB962C8B-B14F-4D97-AF65-F5344CB8AC3E}">
        <p14:creationId xmlns:p14="http://schemas.microsoft.com/office/powerpoint/2010/main" val="11915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– Use Small Quantum Processors to Solve Large Problems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1431F0A7-C7BA-0F4D-BD8D-D0084AE2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70" y="1510105"/>
            <a:ext cx="6403026" cy="45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1: Cut a Large Quantum Circuit Into Multiple sub-Circuits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xmlns="" id="{8BAA3C26-D5A4-F84A-87B6-EB2187F526DB}"/>
              </a:ext>
            </a:extLst>
          </p:cNvPr>
          <p:cNvSpPr txBox="1">
            <a:spLocks/>
          </p:cNvSpPr>
          <p:nvPr/>
        </p:nvSpPr>
        <p:spPr>
          <a:xfrm>
            <a:off x="457200" y="1578641"/>
            <a:ext cx="267097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/>
              <a:t>Original quantum circuit:</a:t>
            </a:r>
          </a:p>
        </p:txBody>
      </p:sp>
      <p:sp>
        <p:nvSpPr>
          <p:cNvPr id="236" name="Content Placeholder 5">
            <a:extLst>
              <a:ext uri="{FF2B5EF4-FFF2-40B4-BE49-F238E27FC236}">
                <a16:creationId xmlns:a16="http://schemas.microsoft.com/office/drawing/2014/main" xmlns="" id="{C607A72B-F48A-0E47-AD4E-AD765A391430}"/>
              </a:ext>
            </a:extLst>
          </p:cNvPr>
          <p:cNvSpPr txBox="1">
            <a:spLocks/>
          </p:cNvSpPr>
          <p:nvPr/>
        </p:nvSpPr>
        <p:spPr>
          <a:xfrm>
            <a:off x="5144503" y="1943712"/>
            <a:ext cx="3435852" cy="3593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Evaluate this circuit on a device with 7 qubits?</a:t>
            </a: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xmlns="" id="{1C5028D8-CC77-9842-BA9E-A7C85FA0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433" y="2638023"/>
            <a:ext cx="2475534" cy="201932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C2351901-A6FC-C945-A2A2-171F72E85D60}"/>
              </a:ext>
            </a:extLst>
          </p:cNvPr>
          <p:cNvCxnSpPr>
            <a:cxnSpLocks/>
          </p:cNvCxnSpPr>
          <p:nvPr/>
        </p:nvCxnSpPr>
        <p:spPr>
          <a:xfrm>
            <a:off x="998313" y="3358113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10A019C-4F1A-234A-9A64-A9FB8AB2A179}"/>
              </a:ext>
            </a:extLst>
          </p:cNvPr>
          <p:cNvCxnSpPr>
            <a:cxnSpLocks/>
          </p:cNvCxnSpPr>
          <p:nvPr/>
        </p:nvCxnSpPr>
        <p:spPr>
          <a:xfrm flipV="1">
            <a:off x="998313" y="3702270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0CCC740-8119-E340-80BB-FE7D1C1119AA}"/>
              </a:ext>
            </a:extLst>
          </p:cNvPr>
          <p:cNvGrpSpPr/>
          <p:nvPr/>
        </p:nvGrpSpPr>
        <p:grpSpPr>
          <a:xfrm>
            <a:off x="1755912" y="3299418"/>
            <a:ext cx="171058" cy="493220"/>
            <a:chOff x="1695729" y="3431546"/>
            <a:chExt cx="171058" cy="49322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7EAD58FB-053D-D745-8C07-6AF8E34A47DF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5654FBD7-7A86-5540-8447-8B897AD9A140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EA24707-AB35-9740-B032-EEA78D6BE291}"/>
                </a:ext>
              </a:extLst>
            </p:cNvPr>
            <p:cNvCxnSpPr>
              <a:cxnSpLocks/>
              <a:stCxn id="56" idx="0"/>
              <a:endCxn id="58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E8DF8639-2255-4F4C-8086-DFB8C6EE2F50}"/>
                </a:ext>
              </a:extLst>
            </p:cNvPr>
            <p:cNvCxnSpPr>
              <a:cxnSpLocks/>
              <a:stCxn id="58" idx="2"/>
              <a:endCxn id="58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A74AC39-39AE-3D4E-8182-02B4103D31CB}"/>
              </a:ext>
            </a:extLst>
          </p:cNvPr>
          <p:cNvSpPr/>
          <p:nvPr/>
        </p:nvSpPr>
        <p:spPr>
          <a:xfrm>
            <a:off x="1221840" y="3209653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8061B07-63B7-F249-A9D9-0E89CE4A583E}"/>
              </a:ext>
            </a:extLst>
          </p:cNvPr>
          <p:cNvSpPr txBox="1"/>
          <p:nvPr/>
        </p:nvSpPr>
        <p:spPr>
          <a:xfrm>
            <a:off x="521532" y="31766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560F1C7-34C5-DE41-B92A-50D13BE805FA}"/>
              </a:ext>
            </a:extLst>
          </p:cNvPr>
          <p:cNvSpPr txBox="1"/>
          <p:nvPr/>
        </p:nvSpPr>
        <p:spPr>
          <a:xfrm>
            <a:off x="524707" y="352335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F9D420D-BF57-8042-AEB6-49584967C5DC}"/>
              </a:ext>
            </a:extLst>
          </p:cNvPr>
          <p:cNvCxnSpPr>
            <a:cxnSpLocks/>
          </p:cNvCxnSpPr>
          <p:nvPr/>
        </p:nvCxnSpPr>
        <p:spPr>
          <a:xfrm>
            <a:off x="998313" y="4057654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A48BAC4-AC58-6D4A-83B5-8E7373B50C4E}"/>
              </a:ext>
            </a:extLst>
          </p:cNvPr>
          <p:cNvCxnSpPr>
            <a:cxnSpLocks/>
          </p:cNvCxnSpPr>
          <p:nvPr/>
        </p:nvCxnSpPr>
        <p:spPr>
          <a:xfrm flipV="1">
            <a:off x="998313" y="4405456"/>
            <a:ext cx="3340605" cy="2988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0D168A6-0E33-F648-8380-6455FFBBCD1C}"/>
              </a:ext>
            </a:extLst>
          </p:cNvPr>
          <p:cNvCxnSpPr>
            <a:cxnSpLocks/>
          </p:cNvCxnSpPr>
          <p:nvPr/>
        </p:nvCxnSpPr>
        <p:spPr>
          <a:xfrm flipV="1">
            <a:off x="1005681" y="4757342"/>
            <a:ext cx="3333237" cy="19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56AB9DF1-DCEA-2845-8601-A2F7B9B2465E}"/>
              </a:ext>
            </a:extLst>
          </p:cNvPr>
          <p:cNvCxnSpPr>
            <a:cxnSpLocks/>
          </p:cNvCxnSpPr>
          <p:nvPr/>
        </p:nvCxnSpPr>
        <p:spPr>
          <a:xfrm>
            <a:off x="1005681" y="2658343"/>
            <a:ext cx="3333237" cy="2826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FC798A4E-F2E9-594F-93BE-9BC4DB5FE571}"/>
              </a:ext>
            </a:extLst>
          </p:cNvPr>
          <p:cNvCxnSpPr>
            <a:cxnSpLocks/>
          </p:cNvCxnSpPr>
          <p:nvPr/>
        </p:nvCxnSpPr>
        <p:spPr>
          <a:xfrm>
            <a:off x="1005681" y="3010093"/>
            <a:ext cx="333323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B18DD9E-615E-D34C-B5B7-2418B84EC8A8}"/>
              </a:ext>
            </a:extLst>
          </p:cNvPr>
          <p:cNvCxnSpPr>
            <a:cxnSpLocks/>
          </p:cNvCxnSpPr>
          <p:nvPr/>
        </p:nvCxnSpPr>
        <p:spPr>
          <a:xfrm>
            <a:off x="1005681" y="2305283"/>
            <a:ext cx="333323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138CC75-0CF2-8F41-A09F-105DA49F5F6F}"/>
              </a:ext>
            </a:extLst>
          </p:cNvPr>
          <p:cNvSpPr txBox="1"/>
          <p:nvPr/>
        </p:nvSpPr>
        <p:spPr>
          <a:xfrm>
            <a:off x="524707" y="28242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0BA1C4E-6EBE-C14F-A78E-81051DA0DE77}"/>
              </a:ext>
            </a:extLst>
          </p:cNvPr>
          <p:cNvSpPr txBox="1"/>
          <p:nvPr/>
        </p:nvSpPr>
        <p:spPr>
          <a:xfrm>
            <a:off x="524707" y="42212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830FA86-8D9A-314A-B83F-61844D86DBF8}"/>
              </a:ext>
            </a:extLst>
          </p:cNvPr>
          <p:cNvSpPr txBox="1"/>
          <p:nvPr/>
        </p:nvSpPr>
        <p:spPr>
          <a:xfrm>
            <a:off x="524707" y="45742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CD495AF-B855-674D-AF6C-F6B242715D6C}"/>
              </a:ext>
            </a:extLst>
          </p:cNvPr>
          <p:cNvSpPr txBox="1"/>
          <p:nvPr/>
        </p:nvSpPr>
        <p:spPr>
          <a:xfrm>
            <a:off x="524707" y="387198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C7CE68-08E3-974C-8931-D42A6AE47272}"/>
              </a:ext>
            </a:extLst>
          </p:cNvPr>
          <p:cNvSpPr txBox="1"/>
          <p:nvPr/>
        </p:nvSpPr>
        <p:spPr>
          <a:xfrm>
            <a:off x="521532" y="247053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BB8B5EA-CD53-E145-8372-69E5EC63ABA7}"/>
              </a:ext>
            </a:extLst>
          </p:cNvPr>
          <p:cNvSpPr txBox="1"/>
          <p:nvPr/>
        </p:nvSpPr>
        <p:spPr>
          <a:xfrm>
            <a:off x="524707" y="211849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83F0E22-30BA-8B44-A1B6-C736F106D49A}"/>
              </a:ext>
            </a:extLst>
          </p:cNvPr>
          <p:cNvGrpSpPr/>
          <p:nvPr/>
        </p:nvGrpSpPr>
        <p:grpSpPr>
          <a:xfrm>
            <a:off x="3585634" y="3161287"/>
            <a:ext cx="574588" cy="391621"/>
            <a:chOff x="2999627" y="2362026"/>
            <a:chExt cx="574588" cy="39162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32513B7D-5182-564E-8401-2F0DA46F4F1D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EA66FC1-891D-4F47-BA01-CA918CA69CB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xmlns="" id="{AB2027F6-1A69-A642-81C1-79AF92E5B6E7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995E5691-16C2-F54A-ABAA-C4AD7C01C7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5871E22-5232-0A4D-8F16-582EEB286909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BEAA3DF6-CE65-3B47-A6F1-35D516E74C9C}"/>
              </a:ext>
            </a:extLst>
          </p:cNvPr>
          <p:cNvGrpSpPr/>
          <p:nvPr/>
        </p:nvGrpSpPr>
        <p:grpSpPr>
          <a:xfrm>
            <a:off x="2184857" y="3644186"/>
            <a:ext cx="171058" cy="848820"/>
            <a:chOff x="1695729" y="3082296"/>
            <a:chExt cx="171058" cy="84882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7ADBDFC2-D8CF-3446-B7AD-D88A256D4571}"/>
                </a:ext>
              </a:extLst>
            </p:cNvPr>
            <p:cNvSpPr/>
            <p:nvPr/>
          </p:nvSpPr>
          <p:spPr>
            <a:xfrm>
              <a:off x="1719721" y="30822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0D557F3B-7287-484B-B31F-BFDF2BCE0B82}"/>
                </a:ext>
              </a:extLst>
            </p:cNvPr>
            <p:cNvSpPr/>
            <p:nvPr/>
          </p:nvSpPr>
          <p:spPr>
            <a:xfrm>
              <a:off x="1695729" y="375883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F345188-A897-5B4C-BBDA-3958F8DBB381}"/>
                </a:ext>
              </a:extLst>
            </p:cNvPr>
            <p:cNvCxnSpPr>
              <a:cxnSpLocks/>
              <a:stCxn id="87" idx="0"/>
              <a:endCxn id="88" idx="4"/>
            </p:cNvCxnSpPr>
            <p:nvPr/>
          </p:nvCxnSpPr>
          <p:spPr>
            <a:xfrm>
              <a:off x="1781258" y="3082296"/>
              <a:ext cx="0" cy="84882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DAA04075-CE24-F841-8FDF-15331083049F}"/>
                </a:ext>
              </a:extLst>
            </p:cNvPr>
            <p:cNvCxnSpPr>
              <a:cxnSpLocks/>
              <a:stCxn id="88" idx="2"/>
              <a:endCxn id="88" idx="6"/>
            </p:cNvCxnSpPr>
            <p:nvPr/>
          </p:nvCxnSpPr>
          <p:spPr>
            <a:xfrm>
              <a:off x="1695729" y="384497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3A9E56C-3E57-0340-88B7-69CD6FFF0A0D}"/>
              </a:ext>
            </a:extLst>
          </p:cNvPr>
          <p:cNvSpPr/>
          <p:nvPr/>
        </p:nvSpPr>
        <p:spPr>
          <a:xfrm>
            <a:off x="1222154" y="4256507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D95182BA-CE66-A24B-8AB9-3892F844B47A}"/>
              </a:ext>
            </a:extLst>
          </p:cNvPr>
          <p:cNvSpPr/>
          <p:nvPr/>
        </p:nvSpPr>
        <p:spPr>
          <a:xfrm>
            <a:off x="1222154" y="4609684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D44C85F0-30EC-3443-A037-235814B8B5EB}"/>
              </a:ext>
            </a:extLst>
          </p:cNvPr>
          <p:cNvGrpSpPr/>
          <p:nvPr/>
        </p:nvGrpSpPr>
        <p:grpSpPr>
          <a:xfrm>
            <a:off x="2653199" y="3999491"/>
            <a:ext cx="171058" cy="845645"/>
            <a:chOff x="1695729" y="2958471"/>
            <a:chExt cx="171058" cy="84564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5E7B3D3D-5D98-B340-9C5C-4461A5AA96E2}"/>
                </a:ext>
              </a:extLst>
            </p:cNvPr>
            <p:cNvSpPr/>
            <p:nvPr/>
          </p:nvSpPr>
          <p:spPr>
            <a:xfrm>
              <a:off x="1719721" y="2958471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C57484E9-BE09-324C-B819-4A0F61ABED5E}"/>
                </a:ext>
              </a:extLst>
            </p:cNvPr>
            <p:cNvSpPr/>
            <p:nvPr/>
          </p:nvSpPr>
          <p:spPr>
            <a:xfrm>
              <a:off x="1695729" y="363183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8198A171-879D-2C46-A9F8-98A1055E9F3E}"/>
                </a:ext>
              </a:extLst>
            </p:cNvPr>
            <p:cNvCxnSpPr>
              <a:cxnSpLocks/>
              <a:stCxn id="94" idx="0"/>
              <a:endCxn id="95" idx="4"/>
            </p:cNvCxnSpPr>
            <p:nvPr/>
          </p:nvCxnSpPr>
          <p:spPr>
            <a:xfrm>
              <a:off x="1781258" y="2958471"/>
              <a:ext cx="0" cy="845645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84072C1-C3DA-2E4B-AB40-6B1B3E3D3F23}"/>
                </a:ext>
              </a:extLst>
            </p:cNvPr>
            <p:cNvCxnSpPr>
              <a:cxnSpLocks/>
              <a:stCxn id="95" idx="2"/>
              <a:endCxn id="95" idx="6"/>
            </p:cNvCxnSpPr>
            <p:nvPr/>
          </p:nvCxnSpPr>
          <p:spPr>
            <a:xfrm>
              <a:off x="1695729" y="371797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05E5E78-C6F8-4845-9AD9-F7966AAF1D1E}"/>
              </a:ext>
            </a:extLst>
          </p:cNvPr>
          <p:cNvSpPr/>
          <p:nvPr/>
        </p:nvSpPr>
        <p:spPr>
          <a:xfrm>
            <a:off x="1221840" y="2508081"/>
            <a:ext cx="284480" cy="2953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EDE12A8-773F-6142-8E8A-F91EF6CF11F4}"/>
              </a:ext>
            </a:extLst>
          </p:cNvPr>
          <p:cNvSpPr/>
          <p:nvPr/>
        </p:nvSpPr>
        <p:spPr>
          <a:xfrm>
            <a:off x="1221840" y="2859749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088BC90B-7EDC-B742-91FD-0A05310A3468}"/>
              </a:ext>
            </a:extLst>
          </p:cNvPr>
          <p:cNvSpPr/>
          <p:nvPr/>
        </p:nvSpPr>
        <p:spPr>
          <a:xfrm>
            <a:off x="1221840" y="2156413"/>
            <a:ext cx="284480" cy="29531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B69BEE55-AA28-DD4A-9318-03C11E0196BC}"/>
              </a:ext>
            </a:extLst>
          </p:cNvPr>
          <p:cNvGrpSpPr/>
          <p:nvPr/>
        </p:nvGrpSpPr>
        <p:grpSpPr>
          <a:xfrm>
            <a:off x="2195047" y="2569757"/>
            <a:ext cx="171058" cy="496904"/>
            <a:chOff x="1695729" y="3031760"/>
            <a:chExt cx="171058" cy="49690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2F4912CF-220C-D444-9C49-38F0EAEA014D}"/>
                </a:ext>
              </a:extLst>
            </p:cNvPr>
            <p:cNvSpPr/>
            <p:nvPr/>
          </p:nvSpPr>
          <p:spPr>
            <a:xfrm>
              <a:off x="1719721" y="34124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B04FF6F-F597-2F45-8F1D-C925B6C28BBD}"/>
                </a:ext>
              </a:extLst>
            </p:cNvPr>
            <p:cNvSpPr/>
            <p:nvPr/>
          </p:nvSpPr>
          <p:spPr>
            <a:xfrm>
              <a:off x="1695729" y="303176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801F215D-5FDD-8548-B4F6-77BCF16A8878}"/>
                </a:ext>
              </a:extLst>
            </p:cNvPr>
            <p:cNvCxnSpPr>
              <a:cxnSpLocks/>
              <a:stCxn id="102" idx="0"/>
              <a:endCxn id="103" idx="0"/>
            </p:cNvCxnSpPr>
            <p:nvPr/>
          </p:nvCxnSpPr>
          <p:spPr>
            <a:xfrm flipV="1">
              <a:off x="1781258" y="3031760"/>
              <a:ext cx="0" cy="38073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DD15333F-BB5D-FE4E-AF0D-92F62EFDE391}"/>
                </a:ext>
              </a:extLst>
            </p:cNvPr>
            <p:cNvCxnSpPr>
              <a:cxnSpLocks/>
              <a:stCxn id="103" idx="2"/>
              <a:endCxn id="103" idx="6"/>
            </p:cNvCxnSpPr>
            <p:nvPr/>
          </p:nvCxnSpPr>
          <p:spPr>
            <a:xfrm>
              <a:off x="1695729" y="3117901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A4C79062-2E62-1D49-92BB-C7C8A4118C6B}"/>
              </a:ext>
            </a:extLst>
          </p:cNvPr>
          <p:cNvGrpSpPr/>
          <p:nvPr/>
        </p:nvGrpSpPr>
        <p:grpSpPr>
          <a:xfrm>
            <a:off x="2650035" y="2218848"/>
            <a:ext cx="171058" cy="852504"/>
            <a:chOff x="1695729" y="2682510"/>
            <a:chExt cx="171058" cy="85250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C9FBA943-52D6-7A4A-BC20-83D04952605B}"/>
                </a:ext>
              </a:extLst>
            </p:cNvPr>
            <p:cNvSpPr/>
            <p:nvPr/>
          </p:nvSpPr>
          <p:spPr>
            <a:xfrm>
              <a:off x="1719721" y="341884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17B500B4-F589-4549-A111-BF6613A1B722}"/>
                </a:ext>
              </a:extLst>
            </p:cNvPr>
            <p:cNvSpPr/>
            <p:nvPr/>
          </p:nvSpPr>
          <p:spPr>
            <a:xfrm>
              <a:off x="1695729" y="268251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9E819900-D9BF-DF4A-B3D5-3C542F416691}"/>
                </a:ext>
              </a:extLst>
            </p:cNvPr>
            <p:cNvCxnSpPr>
              <a:cxnSpLocks/>
              <a:stCxn id="107" idx="0"/>
              <a:endCxn id="108" idx="0"/>
            </p:cNvCxnSpPr>
            <p:nvPr/>
          </p:nvCxnSpPr>
          <p:spPr>
            <a:xfrm flipV="1">
              <a:off x="1781258" y="2682510"/>
              <a:ext cx="0" cy="73633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EAE0C14-D927-7643-A8C5-BC7A608D3148}"/>
                </a:ext>
              </a:extLst>
            </p:cNvPr>
            <p:cNvCxnSpPr>
              <a:cxnSpLocks/>
              <a:stCxn id="108" idx="2"/>
              <a:endCxn id="108" idx="6"/>
            </p:cNvCxnSpPr>
            <p:nvPr/>
          </p:nvCxnSpPr>
          <p:spPr>
            <a:xfrm>
              <a:off x="1695729" y="2768651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8EDF48C-5423-1B4B-BB8B-36D1004D4687}"/>
              </a:ext>
            </a:extLst>
          </p:cNvPr>
          <p:cNvSpPr/>
          <p:nvPr/>
        </p:nvSpPr>
        <p:spPr>
          <a:xfrm>
            <a:off x="3119794" y="3909820"/>
            <a:ext cx="284480" cy="29531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F7A9607E-3219-BD41-AD78-C0F53C0EFFA7}"/>
              </a:ext>
            </a:extLst>
          </p:cNvPr>
          <p:cNvGrpSpPr/>
          <p:nvPr/>
        </p:nvGrpSpPr>
        <p:grpSpPr>
          <a:xfrm>
            <a:off x="3583431" y="3503370"/>
            <a:ext cx="574588" cy="391621"/>
            <a:chOff x="2999627" y="2362026"/>
            <a:chExt cx="574588" cy="39162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CF5BFD67-3AA4-7A4B-A2B5-7F1F037DCC3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44052456-904C-4C42-813F-6B4A36267ABB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xmlns="" id="{2704479F-4DF8-B94F-B022-248814AE26D6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D56565F4-AD7E-BE40-BE90-80A2BC1DA3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7B22B6FB-064C-2C48-8843-5FF92A4750AA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0BB4A8B7-3C91-1E48-8A82-52562488AB84}"/>
              </a:ext>
            </a:extLst>
          </p:cNvPr>
          <p:cNvGrpSpPr/>
          <p:nvPr/>
        </p:nvGrpSpPr>
        <p:grpSpPr>
          <a:xfrm>
            <a:off x="3585634" y="3864791"/>
            <a:ext cx="574588" cy="391621"/>
            <a:chOff x="2999627" y="2362026"/>
            <a:chExt cx="574588" cy="39162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3ED0F93B-D56E-714D-ABF1-0F6E7F0EA08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9B5E7591-0E16-4C4D-B2B4-DAFD50A09EC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xmlns="" id="{053B2A0C-F93F-4741-AAF3-4B410DA35525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9408185E-0418-604A-BBD0-8870F44C49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D7B50BE6-4A4B-664B-8DCD-31046A2B90C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1E4986B2-2E75-F347-9763-1BB3BADF9A0C}"/>
              </a:ext>
            </a:extLst>
          </p:cNvPr>
          <p:cNvGrpSpPr/>
          <p:nvPr/>
        </p:nvGrpSpPr>
        <p:grpSpPr>
          <a:xfrm>
            <a:off x="3583431" y="4211112"/>
            <a:ext cx="574588" cy="391621"/>
            <a:chOff x="2999627" y="2362026"/>
            <a:chExt cx="574588" cy="39162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FFAE5F8E-2F2B-8D41-9A69-834C66AB0D8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F85A96A2-1B0F-2A43-8CD0-3EC29CDD7B46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Arc 139">
                <a:extLst>
                  <a:ext uri="{FF2B5EF4-FFF2-40B4-BE49-F238E27FC236}">
                    <a16:creationId xmlns:a16="http://schemas.microsoft.com/office/drawing/2014/main" xmlns="" id="{658FF6A9-7E3B-6D43-8656-64F42B19DB8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50F90AF6-6FC3-9A43-B04D-F32A68AC2C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14C1887D-BB50-A647-A947-469F74861FE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DCA7A8C9-D5B6-7C48-9BCF-F2DD1433A453}"/>
              </a:ext>
            </a:extLst>
          </p:cNvPr>
          <p:cNvGrpSpPr/>
          <p:nvPr/>
        </p:nvGrpSpPr>
        <p:grpSpPr>
          <a:xfrm>
            <a:off x="3584077" y="4560213"/>
            <a:ext cx="574588" cy="391621"/>
            <a:chOff x="2999627" y="2362026"/>
            <a:chExt cx="574588" cy="39162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E11BCFCA-6F68-E94A-B090-C5972C28C30F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EF66D4E-D509-A44A-8FF3-ACABA840B99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Arc 145">
                <a:extLst>
                  <a:ext uri="{FF2B5EF4-FFF2-40B4-BE49-F238E27FC236}">
                    <a16:creationId xmlns:a16="http://schemas.microsoft.com/office/drawing/2014/main" xmlns="" id="{5BB86514-AF47-BD46-BBBB-39D16DFDBC6F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E27CBF3A-8FC8-BB49-A94E-22FC102082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43FAA117-46DD-4446-85C0-07B0D54317E1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CBF8D3F2-DE49-2E42-877E-BCBDB9220050}"/>
              </a:ext>
            </a:extLst>
          </p:cNvPr>
          <p:cNvGrpSpPr/>
          <p:nvPr/>
        </p:nvGrpSpPr>
        <p:grpSpPr>
          <a:xfrm>
            <a:off x="3583957" y="2814156"/>
            <a:ext cx="574588" cy="391621"/>
            <a:chOff x="2999627" y="2362026"/>
            <a:chExt cx="574588" cy="391621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690E9BC2-840F-6846-8558-BEEBD0667CA2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F30C0A90-1B2B-B744-AAD3-279A5112D0ED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Arc 151">
                <a:extLst>
                  <a:ext uri="{FF2B5EF4-FFF2-40B4-BE49-F238E27FC236}">
                    <a16:creationId xmlns:a16="http://schemas.microsoft.com/office/drawing/2014/main" xmlns="" id="{C9B67AA8-395D-4047-B838-745A5249196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EB50EC6F-76E9-1143-8567-85A085F42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F9498CE6-4A9E-5B4D-AE7D-76B4ED4E6C60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9EF366BB-9C52-454D-858C-270AAEABEF91}"/>
              </a:ext>
            </a:extLst>
          </p:cNvPr>
          <p:cNvGrpSpPr/>
          <p:nvPr/>
        </p:nvGrpSpPr>
        <p:grpSpPr>
          <a:xfrm>
            <a:off x="3580872" y="2463933"/>
            <a:ext cx="574588" cy="391621"/>
            <a:chOff x="2999627" y="2362026"/>
            <a:chExt cx="574588" cy="39162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D9162D1B-9D54-1C48-9A70-4114518DCD0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98610CC2-570C-2741-8CD6-6E1275077BD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8C9CAB38-725A-1541-AA7F-87E01F64420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4CFEA8C0-C40C-4840-A652-1A6F4AA63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184E654C-2A4C-8F4D-BEBC-3B09F84B091F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4016DFB7-F3FE-8B46-918A-6E5CDEF0443B}"/>
              </a:ext>
            </a:extLst>
          </p:cNvPr>
          <p:cNvGrpSpPr/>
          <p:nvPr/>
        </p:nvGrpSpPr>
        <p:grpSpPr>
          <a:xfrm>
            <a:off x="3580872" y="2107699"/>
            <a:ext cx="574588" cy="391621"/>
            <a:chOff x="2999627" y="2362026"/>
            <a:chExt cx="574588" cy="391621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505DB234-224D-494E-AE4F-E7CBE05370A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D224831C-28B0-6E41-96A6-A22AFC11414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28D50D2C-FA98-9A4A-BFBD-DE2279D37570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C217439D-02D3-DC49-A87C-CB810B255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9C35741E-42F8-BA4E-B54F-BBD0EE4329E9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54F295BD-DFC5-5947-A6F6-3FBD48E0BF4C}"/>
              </a:ext>
            </a:extLst>
          </p:cNvPr>
          <p:cNvCxnSpPr>
            <a:cxnSpLocks/>
          </p:cNvCxnSpPr>
          <p:nvPr/>
        </p:nvCxnSpPr>
        <p:spPr>
          <a:xfrm>
            <a:off x="4078589" y="234317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620970C0-DC22-0744-BFC1-A5359B6A3942}"/>
              </a:ext>
            </a:extLst>
          </p:cNvPr>
          <p:cNvCxnSpPr>
            <a:cxnSpLocks/>
          </p:cNvCxnSpPr>
          <p:nvPr/>
        </p:nvCxnSpPr>
        <p:spPr>
          <a:xfrm>
            <a:off x="4078588" y="269877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0154242C-04BA-0044-BE65-D58925FE941E}"/>
              </a:ext>
            </a:extLst>
          </p:cNvPr>
          <p:cNvCxnSpPr>
            <a:cxnSpLocks/>
          </p:cNvCxnSpPr>
          <p:nvPr/>
        </p:nvCxnSpPr>
        <p:spPr>
          <a:xfrm>
            <a:off x="4081764" y="304894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1212ADE9-CF99-F046-895F-49979DA717C1}"/>
              </a:ext>
            </a:extLst>
          </p:cNvPr>
          <p:cNvCxnSpPr>
            <a:cxnSpLocks/>
          </p:cNvCxnSpPr>
          <p:nvPr/>
        </p:nvCxnSpPr>
        <p:spPr>
          <a:xfrm>
            <a:off x="4081763" y="339819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F176B1AA-21C9-5849-B3C6-A567F62F8A8D}"/>
              </a:ext>
            </a:extLst>
          </p:cNvPr>
          <p:cNvCxnSpPr>
            <a:cxnSpLocks/>
          </p:cNvCxnSpPr>
          <p:nvPr/>
        </p:nvCxnSpPr>
        <p:spPr>
          <a:xfrm>
            <a:off x="4078587" y="374039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4BB57F2A-5B97-9941-8C7E-2DD86A8E1E0E}"/>
              </a:ext>
            </a:extLst>
          </p:cNvPr>
          <p:cNvCxnSpPr>
            <a:cxnSpLocks/>
          </p:cNvCxnSpPr>
          <p:nvPr/>
        </p:nvCxnSpPr>
        <p:spPr>
          <a:xfrm>
            <a:off x="4078586" y="409599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5239B749-B78F-B74C-8C90-99BFE8501E14}"/>
              </a:ext>
            </a:extLst>
          </p:cNvPr>
          <p:cNvCxnSpPr>
            <a:cxnSpLocks/>
          </p:cNvCxnSpPr>
          <p:nvPr/>
        </p:nvCxnSpPr>
        <p:spPr>
          <a:xfrm>
            <a:off x="4081762" y="444616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09161DF5-6754-C540-9277-8A1AB6BD07D1}"/>
              </a:ext>
            </a:extLst>
          </p:cNvPr>
          <p:cNvCxnSpPr>
            <a:cxnSpLocks/>
          </p:cNvCxnSpPr>
          <p:nvPr/>
        </p:nvCxnSpPr>
        <p:spPr>
          <a:xfrm>
            <a:off x="4081761" y="479541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3D5F5E19-8E14-FA4E-881D-F8E8D4C858C4}"/>
              </a:ext>
            </a:extLst>
          </p:cNvPr>
          <p:cNvGrpSpPr/>
          <p:nvPr/>
        </p:nvGrpSpPr>
        <p:grpSpPr>
          <a:xfrm>
            <a:off x="3158154" y="2218448"/>
            <a:ext cx="171058" cy="1198579"/>
            <a:chOff x="1695729" y="2330085"/>
            <a:chExt cx="171058" cy="1198579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B94A49F0-8B51-B24A-B3E4-3B122AE2FD65}"/>
                </a:ext>
              </a:extLst>
            </p:cNvPr>
            <p:cNvSpPr/>
            <p:nvPr/>
          </p:nvSpPr>
          <p:spPr>
            <a:xfrm>
              <a:off x="1719721" y="34124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967F8E36-4D01-954B-B83F-83EE9991CFF1}"/>
                </a:ext>
              </a:extLst>
            </p:cNvPr>
            <p:cNvSpPr/>
            <p:nvPr/>
          </p:nvSpPr>
          <p:spPr>
            <a:xfrm>
              <a:off x="1695729" y="233008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8BF74352-ECC4-5B4E-847A-DFF608FD2D55}"/>
                </a:ext>
              </a:extLst>
            </p:cNvPr>
            <p:cNvCxnSpPr>
              <a:cxnSpLocks/>
              <a:stCxn id="177" idx="0"/>
              <a:endCxn id="178" idx="0"/>
            </p:cNvCxnSpPr>
            <p:nvPr/>
          </p:nvCxnSpPr>
          <p:spPr>
            <a:xfrm flipV="1">
              <a:off x="1781258" y="2330085"/>
              <a:ext cx="0" cy="1082411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8BD63385-F96B-E243-810B-8AB7CF7ED685}"/>
                </a:ext>
              </a:extLst>
            </p:cNvPr>
            <p:cNvCxnSpPr>
              <a:cxnSpLocks/>
              <a:stCxn id="178" idx="2"/>
              <a:endCxn id="178" idx="6"/>
            </p:cNvCxnSpPr>
            <p:nvPr/>
          </p:nvCxnSpPr>
          <p:spPr>
            <a:xfrm>
              <a:off x="1695729" y="241622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1: Cut a Large Quantum Circuit Into Multiple sub-Circuits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3CE7E1A-8CB4-D347-9F6D-BA66A12D3CFB}"/>
              </a:ext>
            </a:extLst>
          </p:cNvPr>
          <p:cNvCxnSpPr>
            <a:cxnSpLocks/>
          </p:cNvCxnSpPr>
          <p:nvPr/>
        </p:nvCxnSpPr>
        <p:spPr>
          <a:xfrm>
            <a:off x="998313" y="3358113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B6C9CA-4A9E-C544-B5A6-B90C96FCC42D}"/>
              </a:ext>
            </a:extLst>
          </p:cNvPr>
          <p:cNvCxnSpPr>
            <a:cxnSpLocks/>
          </p:cNvCxnSpPr>
          <p:nvPr/>
        </p:nvCxnSpPr>
        <p:spPr>
          <a:xfrm flipV="1">
            <a:off x="998313" y="3702270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CB88EB3-B16D-A642-A5FF-30F47DC1C3F9}"/>
              </a:ext>
            </a:extLst>
          </p:cNvPr>
          <p:cNvGrpSpPr/>
          <p:nvPr/>
        </p:nvGrpSpPr>
        <p:grpSpPr>
          <a:xfrm>
            <a:off x="1755912" y="3299418"/>
            <a:ext cx="171058" cy="493220"/>
            <a:chOff x="1695729" y="3431546"/>
            <a:chExt cx="171058" cy="49322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E549EE8-3366-DE41-B7A6-F769DC9791CE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8E49689-527D-B44C-A725-58C947965136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7444785-46FA-134C-8FF4-D843D06FC92D}"/>
                </a:ext>
              </a:extLst>
            </p:cNvPr>
            <p:cNvCxnSpPr>
              <a:cxnSpLocks/>
              <a:stCxn id="44" idx="0"/>
              <a:endCxn id="45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6322A1E-15C2-6D48-9ACE-F9F0E6745B20}"/>
                </a:ext>
              </a:extLst>
            </p:cNvPr>
            <p:cNvCxnSpPr>
              <a:cxnSpLocks/>
              <a:stCxn id="45" idx="2"/>
              <a:endCxn id="45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590B73-6E85-6B42-B191-BE0D2A10D500}"/>
              </a:ext>
            </a:extLst>
          </p:cNvPr>
          <p:cNvSpPr/>
          <p:nvPr/>
        </p:nvSpPr>
        <p:spPr>
          <a:xfrm>
            <a:off x="1221840" y="3209653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C10EA1-DFB8-9245-AEEC-AF67084FC101}"/>
              </a:ext>
            </a:extLst>
          </p:cNvPr>
          <p:cNvSpPr txBox="1"/>
          <p:nvPr/>
        </p:nvSpPr>
        <p:spPr>
          <a:xfrm>
            <a:off x="521532" y="31766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B870AE-7A07-B341-BFE4-5CB5B24F6E2F}"/>
              </a:ext>
            </a:extLst>
          </p:cNvPr>
          <p:cNvSpPr txBox="1"/>
          <p:nvPr/>
        </p:nvSpPr>
        <p:spPr>
          <a:xfrm>
            <a:off x="524707" y="352335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xmlns="" id="{8BAA3C26-D5A4-F84A-87B6-EB2187F526DB}"/>
              </a:ext>
            </a:extLst>
          </p:cNvPr>
          <p:cNvSpPr txBox="1">
            <a:spLocks/>
          </p:cNvSpPr>
          <p:nvPr/>
        </p:nvSpPr>
        <p:spPr>
          <a:xfrm>
            <a:off x="457200" y="1754078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3B1B245-1611-4042-BC95-6D64AB03EE59}"/>
              </a:ext>
            </a:extLst>
          </p:cNvPr>
          <p:cNvCxnSpPr>
            <a:cxnSpLocks/>
          </p:cNvCxnSpPr>
          <p:nvPr/>
        </p:nvCxnSpPr>
        <p:spPr>
          <a:xfrm>
            <a:off x="998313" y="4057654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76690E5-D28D-F94F-AA60-BD81CF0E88FB}"/>
              </a:ext>
            </a:extLst>
          </p:cNvPr>
          <p:cNvCxnSpPr>
            <a:cxnSpLocks/>
          </p:cNvCxnSpPr>
          <p:nvPr/>
        </p:nvCxnSpPr>
        <p:spPr>
          <a:xfrm flipV="1">
            <a:off x="998313" y="4405456"/>
            <a:ext cx="3340605" cy="2988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DB6476F-F589-B945-B9BB-A9B18753336B}"/>
              </a:ext>
            </a:extLst>
          </p:cNvPr>
          <p:cNvCxnSpPr>
            <a:cxnSpLocks/>
          </p:cNvCxnSpPr>
          <p:nvPr/>
        </p:nvCxnSpPr>
        <p:spPr>
          <a:xfrm flipV="1">
            <a:off x="1005681" y="4757342"/>
            <a:ext cx="3333237" cy="19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7E50F2B-51C3-B34F-8EAF-9E69ED9DF587}"/>
              </a:ext>
            </a:extLst>
          </p:cNvPr>
          <p:cNvCxnSpPr>
            <a:cxnSpLocks/>
          </p:cNvCxnSpPr>
          <p:nvPr/>
        </p:nvCxnSpPr>
        <p:spPr>
          <a:xfrm>
            <a:off x="1005681" y="2658343"/>
            <a:ext cx="3333237" cy="2826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5FA6DA0-1AA4-D543-8D6F-A875A873CD38}"/>
              </a:ext>
            </a:extLst>
          </p:cNvPr>
          <p:cNvCxnSpPr>
            <a:cxnSpLocks/>
          </p:cNvCxnSpPr>
          <p:nvPr/>
        </p:nvCxnSpPr>
        <p:spPr>
          <a:xfrm>
            <a:off x="1005681" y="3010093"/>
            <a:ext cx="333323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70FD407-D04B-4049-9592-6D6A5857F038}"/>
              </a:ext>
            </a:extLst>
          </p:cNvPr>
          <p:cNvCxnSpPr>
            <a:cxnSpLocks/>
          </p:cNvCxnSpPr>
          <p:nvPr/>
        </p:nvCxnSpPr>
        <p:spPr>
          <a:xfrm>
            <a:off x="1005681" y="2305283"/>
            <a:ext cx="3333237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710FF67-E928-EB4A-8AEA-1CAB68880E66}"/>
              </a:ext>
            </a:extLst>
          </p:cNvPr>
          <p:cNvSpPr txBox="1"/>
          <p:nvPr/>
        </p:nvSpPr>
        <p:spPr>
          <a:xfrm>
            <a:off x="524707" y="28242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B0C407C-A812-2048-B54B-EC2399A9A33E}"/>
              </a:ext>
            </a:extLst>
          </p:cNvPr>
          <p:cNvSpPr txBox="1"/>
          <p:nvPr/>
        </p:nvSpPr>
        <p:spPr>
          <a:xfrm>
            <a:off x="524707" y="422123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3D8855F-B522-3D4F-A65A-7656765E0060}"/>
              </a:ext>
            </a:extLst>
          </p:cNvPr>
          <p:cNvSpPr txBox="1"/>
          <p:nvPr/>
        </p:nvSpPr>
        <p:spPr>
          <a:xfrm>
            <a:off x="524707" y="45742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5A9CBE5-7456-4F4C-A7F6-75C7EF5A018A}"/>
              </a:ext>
            </a:extLst>
          </p:cNvPr>
          <p:cNvSpPr txBox="1"/>
          <p:nvPr/>
        </p:nvSpPr>
        <p:spPr>
          <a:xfrm>
            <a:off x="524707" y="387198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3084F50-7773-D046-BA93-88C1D24565A7}"/>
              </a:ext>
            </a:extLst>
          </p:cNvPr>
          <p:cNvSpPr txBox="1"/>
          <p:nvPr/>
        </p:nvSpPr>
        <p:spPr>
          <a:xfrm>
            <a:off x="521532" y="247053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B1EE83-7ACF-4E44-A6A9-11D4C93F7B45}"/>
              </a:ext>
            </a:extLst>
          </p:cNvPr>
          <p:cNvSpPr txBox="1"/>
          <p:nvPr/>
        </p:nvSpPr>
        <p:spPr>
          <a:xfrm>
            <a:off x="524707" y="211849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70FFD1A-30DB-DB40-B9DE-236DD3729798}"/>
              </a:ext>
            </a:extLst>
          </p:cNvPr>
          <p:cNvGrpSpPr/>
          <p:nvPr/>
        </p:nvGrpSpPr>
        <p:grpSpPr>
          <a:xfrm>
            <a:off x="3585634" y="3161287"/>
            <a:ext cx="574588" cy="391621"/>
            <a:chOff x="2999627" y="2362026"/>
            <a:chExt cx="574588" cy="39162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B659CA8-587D-5D47-B1DF-BD891E2EA61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23CC756-4AAF-9444-A5FF-161AFB5BFEE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282CF3AB-F7A7-A64D-AE63-79F848591E6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F88CD0CA-BEBD-7743-93D4-04911AAFF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CA885D0-E88A-C841-9737-A0101B902A5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1294A6B9-48F0-EF49-AE93-E54093BD347C}"/>
              </a:ext>
            </a:extLst>
          </p:cNvPr>
          <p:cNvGrpSpPr/>
          <p:nvPr/>
        </p:nvGrpSpPr>
        <p:grpSpPr>
          <a:xfrm>
            <a:off x="2184857" y="3644186"/>
            <a:ext cx="171058" cy="848820"/>
            <a:chOff x="1695729" y="3082296"/>
            <a:chExt cx="171058" cy="84882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AB6121C1-80BB-1D4D-8390-4DE37513CEB9}"/>
                </a:ext>
              </a:extLst>
            </p:cNvPr>
            <p:cNvSpPr/>
            <p:nvPr/>
          </p:nvSpPr>
          <p:spPr>
            <a:xfrm>
              <a:off x="1719721" y="30822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7C6DB156-B901-7E4C-8023-7211080F2CE4}"/>
                </a:ext>
              </a:extLst>
            </p:cNvPr>
            <p:cNvSpPr/>
            <p:nvPr/>
          </p:nvSpPr>
          <p:spPr>
            <a:xfrm>
              <a:off x="1695729" y="375883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EB47DC54-D3E3-F84B-8BC3-7322CC753D71}"/>
                </a:ext>
              </a:extLst>
            </p:cNvPr>
            <p:cNvCxnSpPr>
              <a:cxnSpLocks/>
              <a:stCxn id="115" idx="0"/>
              <a:endCxn id="116" idx="4"/>
            </p:cNvCxnSpPr>
            <p:nvPr/>
          </p:nvCxnSpPr>
          <p:spPr>
            <a:xfrm>
              <a:off x="1781258" y="3082296"/>
              <a:ext cx="0" cy="84882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2F58D5F4-64FA-DE48-B40C-C149AEA149D2}"/>
                </a:ext>
              </a:extLst>
            </p:cNvPr>
            <p:cNvCxnSpPr>
              <a:cxnSpLocks/>
              <a:stCxn id="116" idx="2"/>
              <a:endCxn id="116" idx="6"/>
            </p:cNvCxnSpPr>
            <p:nvPr/>
          </p:nvCxnSpPr>
          <p:spPr>
            <a:xfrm>
              <a:off x="1695729" y="384497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774170F7-D9D7-7845-95E2-F6D6D4D04364}"/>
              </a:ext>
            </a:extLst>
          </p:cNvPr>
          <p:cNvSpPr/>
          <p:nvPr/>
        </p:nvSpPr>
        <p:spPr>
          <a:xfrm>
            <a:off x="1222154" y="4256507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F8F5056-54A0-8F44-86D4-0F10BBFF84CA}"/>
              </a:ext>
            </a:extLst>
          </p:cNvPr>
          <p:cNvSpPr/>
          <p:nvPr/>
        </p:nvSpPr>
        <p:spPr>
          <a:xfrm>
            <a:off x="1222154" y="4609684"/>
            <a:ext cx="284480" cy="295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4BBCF4C7-198A-AF4E-B438-4ADF568A1EC2}"/>
              </a:ext>
            </a:extLst>
          </p:cNvPr>
          <p:cNvGrpSpPr/>
          <p:nvPr/>
        </p:nvGrpSpPr>
        <p:grpSpPr>
          <a:xfrm>
            <a:off x="2653199" y="3999491"/>
            <a:ext cx="171058" cy="845645"/>
            <a:chOff x="1695729" y="2958471"/>
            <a:chExt cx="171058" cy="84564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9F543763-03CD-AD41-9015-54399D72AEE0}"/>
                </a:ext>
              </a:extLst>
            </p:cNvPr>
            <p:cNvSpPr/>
            <p:nvPr/>
          </p:nvSpPr>
          <p:spPr>
            <a:xfrm>
              <a:off x="1719721" y="2958471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87A06F4E-9F39-5C45-AB9D-8F89C2996A63}"/>
                </a:ext>
              </a:extLst>
            </p:cNvPr>
            <p:cNvSpPr/>
            <p:nvPr/>
          </p:nvSpPr>
          <p:spPr>
            <a:xfrm>
              <a:off x="1695729" y="363183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E8D34791-4BB3-BB45-8E58-29DADF420A85}"/>
                </a:ext>
              </a:extLst>
            </p:cNvPr>
            <p:cNvCxnSpPr>
              <a:cxnSpLocks/>
              <a:stCxn id="124" idx="0"/>
              <a:endCxn id="125" idx="4"/>
            </p:cNvCxnSpPr>
            <p:nvPr/>
          </p:nvCxnSpPr>
          <p:spPr>
            <a:xfrm>
              <a:off x="1781258" y="2958471"/>
              <a:ext cx="0" cy="845645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EB3875DF-E5AA-FF4E-9AD5-C0FDF80DC44A}"/>
                </a:ext>
              </a:extLst>
            </p:cNvPr>
            <p:cNvCxnSpPr>
              <a:cxnSpLocks/>
              <a:stCxn id="125" idx="2"/>
              <a:endCxn id="125" idx="6"/>
            </p:cNvCxnSpPr>
            <p:nvPr/>
          </p:nvCxnSpPr>
          <p:spPr>
            <a:xfrm>
              <a:off x="1695729" y="371797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1E7DBCC2-8435-9442-9901-49978E79008F}"/>
              </a:ext>
            </a:extLst>
          </p:cNvPr>
          <p:cNvSpPr/>
          <p:nvPr/>
        </p:nvSpPr>
        <p:spPr>
          <a:xfrm>
            <a:off x="1221840" y="2508081"/>
            <a:ext cx="284480" cy="2953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BFBEA3F5-17B8-9249-93CD-9A5E66CC4720}"/>
              </a:ext>
            </a:extLst>
          </p:cNvPr>
          <p:cNvSpPr/>
          <p:nvPr/>
        </p:nvSpPr>
        <p:spPr>
          <a:xfrm>
            <a:off x="1221840" y="2859749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CF34AD65-7A20-E94E-A3BB-0FF1D83A2117}"/>
              </a:ext>
            </a:extLst>
          </p:cNvPr>
          <p:cNvSpPr/>
          <p:nvPr/>
        </p:nvSpPr>
        <p:spPr>
          <a:xfrm>
            <a:off x="1221840" y="2156413"/>
            <a:ext cx="284480" cy="29531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B2CE67DA-08E5-2849-9D98-381E5A8E838A}"/>
              </a:ext>
            </a:extLst>
          </p:cNvPr>
          <p:cNvGrpSpPr/>
          <p:nvPr/>
        </p:nvGrpSpPr>
        <p:grpSpPr>
          <a:xfrm>
            <a:off x="2195047" y="2569757"/>
            <a:ext cx="171058" cy="496904"/>
            <a:chOff x="1695729" y="3031760"/>
            <a:chExt cx="171058" cy="496904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33CBE3F5-D9BC-A642-8F6E-93E054367284}"/>
                </a:ext>
              </a:extLst>
            </p:cNvPr>
            <p:cNvSpPr/>
            <p:nvPr/>
          </p:nvSpPr>
          <p:spPr>
            <a:xfrm>
              <a:off x="1719721" y="34124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07284214-841D-104F-B4EF-BD16714F2701}"/>
                </a:ext>
              </a:extLst>
            </p:cNvPr>
            <p:cNvSpPr/>
            <p:nvPr/>
          </p:nvSpPr>
          <p:spPr>
            <a:xfrm>
              <a:off x="1695729" y="303176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348EF6FD-AD63-F247-94DB-D4BF448619CC}"/>
                </a:ext>
              </a:extLst>
            </p:cNvPr>
            <p:cNvCxnSpPr>
              <a:cxnSpLocks/>
              <a:stCxn id="133" idx="0"/>
              <a:endCxn id="134" idx="0"/>
            </p:cNvCxnSpPr>
            <p:nvPr/>
          </p:nvCxnSpPr>
          <p:spPr>
            <a:xfrm flipV="1">
              <a:off x="1781258" y="3031760"/>
              <a:ext cx="0" cy="38073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13DDFE28-4D76-9C4C-AAB9-F91EA7E8C012}"/>
                </a:ext>
              </a:extLst>
            </p:cNvPr>
            <p:cNvCxnSpPr>
              <a:cxnSpLocks/>
              <a:stCxn id="134" idx="2"/>
              <a:endCxn id="134" idx="6"/>
            </p:cNvCxnSpPr>
            <p:nvPr/>
          </p:nvCxnSpPr>
          <p:spPr>
            <a:xfrm>
              <a:off x="1695729" y="3117901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15DFF726-CDE0-FD4A-B51E-F2190306E2D7}"/>
              </a:ext>
            </a:extLst>
          </p:cNvPr>
          <p:cNvGrpSpPr/>
          <p:nvPr/>
        </p:nvGrpSpPr>
        <p:grpSpPr>
          <a:xfrm>
            <a:off x="2650035" y="2218848"/>
            <a:ext cx="171058" cy="852504"/>
            <a:chOff x="1695729" y="2682510"/>
            <a:chExt cx="171058" cy="852504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2E9AEF94-45D1-1D47-8FAB-43041DEB0864}"/>
                </a:ext>
              </a:extLst>
            </p:cNvPr>
            <p:cNvSpPr/>
            <p:nvPr/>
          </p:nvSpPr>
          <p:spPr>
            <a:xfrm>
              <a:off x="1719721" y="341884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9BAE2904-4DF5-DF46-AD0B-8A0CBBCD9E59}"/>
                </a:ext>
              </a:extLst>
            </p:cNvPr>
            <p:cNvSpPr/>
            <p:nvPr/>
          </p:nvSpPr>
          <p:spPr>
            <a:xfrm>
              <a:off x="1695729" y="2682510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BFABFD53-BCE7-CA4A-8E0E-115E7DC18946}"/>
                </a:ext>
              </a:extLst>
            </p:cNvPr>
            <p:cNvCxnSpPr>
              <a:cxnSpLocks/>
              <a:stCxn id="139" idx="0"/>
              <a:endCxn id="140" idx="0"/>
            </p:cNvCxnSpPr>
            <p:nvPr/>
          </p:nvCxnSpPr>
          <p:spPr>
            <a:xfrm flipV="1">
              <a:off x="1781258" y="2682510"/>
              <a:ext cx="0" cy="736336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762B7AC6-DBD6-9C4E-9904-C0567A280548}"/>
                </a:ext>
              </a:extLst>
            </p:cNvPr>
            <p:cNvCxnSpPr>
              <a:cxnSpLocks/>
              <a:stCxn id="140" idx="2"/>
              <a:endCxn id="140" idx="6"/>
            </p:cNvCxnSpPr>
            <p:nvPr/>
          </p:nvCxnSpPr>
          <p:spPr>
            <a:xfrm>
              <a:off x="1695729" y="2768651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62EDDA3B-10D2-664C-A809-AFA35F03BA36}"/>
              </a:ext>
            </a:extLst>
          </p:cNvPr>
          <p:cNvSpPr/>
          <p:nvPr/>
        </p:nvSpPr>
        <p:spPr>
          <a:xfrm>
            <a:off x="3119794" y="3909820"/>
            <a:ext cx="284480" cy="29531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E292356C-CCD8-1145-AE43-B75EA3B5CEC9}"/>
              </a:ext>
            </a:extLst>
          </p:cNvPr>
          <p:cNvGrpSpPr/>
          <p:nvPr/>
        </p:nvGrpSpPr>
        <p:grpSpPr>
          <a:xfrm>
            <a:off x="3583431" y="3503370"/>
            <a:ext cx="574588" cy="391621"/>
            <a:chOff x="2999627" y="2362026"/>
            <a:chExt cx="574588" cy="391621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96BC466B-0A14-854C-8C52-F78038B6BFCF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7399D93-2D10-0E46-8DB5-9798768CAA7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Arc 177">
                <a:extLst>
                  <a:ext uri="{FF2B5EF4-FFF2-40B4-BE49-F238E27FC236}">
                    <a16:creationId xmlns:a16="http://schemas.microsoft.com/office/drawing/2014/main" xmlns="" id="{64F07C9D-0F81-C84C-9BDE-E89D860D1C7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6AEC728B-9260-2A45-ADEB-543AEC7C6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8A6B6761-70BA-1C4D-8B04-A15966BC2B64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078B3B76-D4FD-E74E-AA8C-6517F9AD1D63}"/>
              </a:ext>
            </a:extLst>
          </p:cNvPr>
          <p:cNvGrpSpPr/>
          <p:nvPr/>
        </p:nvGrpSpPr>
        <p:grpSpPr>
          <a:xfrm>
            <a:off x="3585634" y="3864791"/>
            <a:ext cx="574588" cy="391621"/>
            <a:chOff x="2999627" y="2362026"/>
            <a:chExt cx="574588" cy="391621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61812752-CAFA-124A-B14C-40C8CCB6F9F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9BA4F607-76AC-D046-8BD9-5A5E856D8DD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xmlns="" id="{8C6EB689-36E4-8C4A-9E3C-72390F700795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5220DD23-EBBB-544F-BA5A-DBAAC7FDDC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FBB1E3FF-AF13-6747-AD4D-AE8505CDB4B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2B4EA207-75BD-244F-ABB2-46E7AA9293FC}"/>
              </a:ext>
            </a:extLst>
          </p:cNvPr>
          <p:cNvGrpSpPr/>
          <p:nvPr/>
        </p:nvGrpSpPr>
        <p:grpSpPr>
          <a:xfrm>
            <a:off x="3583431" y="4211112"/>
            <a:ext cx="574588" cy="391621"/>
            <a:chOff x="2999627" y="2362026"/>
            <a:chExt cx="574588" cy="391621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xmlns="" id="{6C9E6CF5-FE48-BF4C-815B-B6BE603647A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CFE84EA0-D232-254A-B237-C86F94E43ED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Arc 194">
                <a:extLst>
                  <a:ext uri="{FF2B5EF4-FFF2-40B4-BE49-F238E27FC236}">
                    <a16:creationId xmlns:a16="http://schemas.microsoft.com/office/drawing/2014/main" xmlns="" id="{D45A1D59-83A6-4446-98B7-46621C368DD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4111AB38-E4DD-7240-9311-30893DF914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8403A99F-08F3-B34E-95DD-7F4DBEBCFA9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xmlns="" id="{F329D6E4-2BFA-9C47-8D04-D8DC036C9532}"/>
              </a:ext>
            </a:extLst>
          </p:cNvPr>
          <p:cNvGrpSpPr/>
          <p:nvPr/>
        </p:nvGrpSpPr>
        <p:grpSpPr>
          <a:xfrm>
            <a:off x="3584077" y="4560213"/>
            <a:ext cx="574588" cy="391621"/>
            <a:chOff x="2999627" y="2362026"/>
            <a:chExt cx="574588" cy="39162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6B99D0AF-28A6-1C49-8E22-DA6477D20DDD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2F3B8D18-41BB-2D4B-8934-9AC5C682FA4F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Arc 200">
                <a:extLst>
                  <a:ext uri="{FF2B5EF4-FFF2-40B4-BE49-F238E27FC236}">
                    <a16:creationId xmlns:a16="http://schemas.microsoft.com/office/drawing/2014/main" xmlns="" id="{7C84948D-C161-8E46-88C2-A08330695C61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5E086DDC-5FAE-C148-845C-2F489AB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04B57E80-9B8B-D143-B3D1-130001104B16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6E950CF3-A1E1-F54A-90E6-C19C0AA3AED2}"/>
              </a:ext>
            </a:extLst>
          </p:cNvPr>
          <p:cNvGrpSpPr/>
          <p:nvPr/>
        </p:nvGrpSpPr>
        <p:grpSpPr>
          <a:xfrm>
            <a:off x="3583957" y="2814156"/>
            <a:ext cx="574588" cy="391621"/>
            <a:chOff x="2999627" y="2362026"/>
            <a:chExt cx="574588" cy="391621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45498B62-647E-2F4C-8255-EB835D94A49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xmlns="" id="{15E5F1E3-5151-544E-9DCD-3BA88B8A4E95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xmlns="" id="{B1EEBD91-BE68-FE4A-9A02-A16A16211439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7AEE3A14-4E3C-6041-86F6-76D0E0D1D9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C4CFAED0-B1F1-7643-9287-03694AB5F003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0DCC16D6-587A-6244-93B8-09F5A1352254}"/>
              </a:ext>
            </a:extLst>
          </p:cNvPr>
          <p:cNvGrpSpPr/>
          <p:nvPr/>
        </p:nvGrpSpPr>
        <p:grpSpPr>
          <a:xfrm>
            <a:off x="3580872" y="2463933"/>
            <a:ext cx="574588" cy="391621"/>
            <a:chOff x="2999627" y="2362026"/>
            <a:chExt cx="574588" cy="391621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xmlns="" id="{74BC64F4-829F-0E47-9AB0-9C2BC35547D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xmlns="" id="{A7FE8A50-9003-664C-A173-3FBF82F054AA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xmlns="" id="{D86A7268-B722-8946-8714-2736298C1ED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3D01DA66-15CF-4640-8D5E-C310EE7265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7EB520E4-8363-4F40-B702-A095168A888A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C902EAA2-0EB7-574F-88DB-CD566FEBDA28}"/>
              </a:ext>
            </a:extLst>
          </p:cNvPr>
          <p:cNvGrpSpPr/>
          <p:nvPr/>
        </p:nvGrpSpPr>
        <p:grpSpPr>
          <a:xfrm>
            <a:off x="3580872" y="2107699"/>
            <a:ext cx="574588" cy="391621"/>
            <a:chOff x="2999627" y="2362026"/>
            <a:chExt cx="574588" cy="391621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xmlns="" id="{155B0953-3E54-1146-A2B3-8BE2EF55ECA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xmlns="" id="{27C04AD7-40A7-B341-ACA6-245B9A5038D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xmlns="" id="{8FA39933-1C6F-144B-8660-185A4F9D3BC5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C505A01F-9C17-1849-AE54-8ED910271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81105EF3-180D-B34E-89CE-EEF2F94632F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9C391315-092F-EC41-8BD0-E228AB68DF2D}"/>
              </a:ext>
            </a:extLst>
          </p:cNvPr>
          <p:cNvCxnSpPr>
            <a:cxnSpLocks/>
          </p:cNvCxnSpPr>
          <p:nvPr/>
        </p:nvCxnSpPr>
        <p:spPr>
          <a:xfrm>
            <a:off x="4078589" y="234317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B7ACDC0A-EFE0-CA43-BA6F-3995A213B186}"/>
              </a:ext>
            </a:extLst>
          </p:cNvPr>
          <p:cNvCxnSpPr>
            <a:cxnSpLocks/>
          </p:cNvCxnSpPr>
          <p:nvPr/>
        </p:nvCxnSpPr>
        <p:spPr>
          <a:xfrm>
            <a:off x="4078588" y="269877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C5D65C90-38B4-8346-9F7A-7DB962EF4355}"/>
              </a:ext>
            </a:extLst>
          </p:cNvPr>
          <p:cNvCxnSpPr>
            <a:cxnSpLocks/>
          </p:cNvCxnSpPr>
          <p:nvPr/>
        </p:nvCxnSpPr>
        <p:spPr>
          <a:xfrm>
            <a:off x="4081764" y="304894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57AD2333-0987-6449-98A6-F5E4C1B62372}"/>
              </a:ext>
            </a:extLst>
          </p:cNvPr>
          <p:cNvCxnSpPr>
            <a:cxnSpLocks/>
          </p:cNvCxnSpPr>
          <p:nvPr/>
        </p:nvCxnSpPr>
        <p:spPr>
          <a:xfrm>
            <a:off x="4081763" y="339819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FA8F10DF-E0BF-A546-AFBA-7C71312610CF}"/>
              </a:ext>
            </a:extLst>
          </p:cNvPr>
          <p:cNvCxnSpPr>
            <a:cxnSpLocks/>
          </p:cNvCxnSpPr>
          <p:nvPr/>
        </p:nvCxnSpPr>
        <p:spPr>
          <a:xfrm>
            <a:off x="4078587" y="374039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EB28F9A3-ECD5-1043-A74B-97A80A9C9622}"/>
              </a:ext>
            </a:extLst>
          </p:cNvPr>
          <p:cNvCxnSpPr>
            <a:cxnSpLocks/>
          </p:cNvCxnSpPr>
          <p:nvPr/>
        </p:nvCxnSpPr>
        <p:spPr>
          <a:xfrm>
            <a:off x="4078586" y="409599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462C8B87-A01E-FE47-8B9A-83D17D041478}"/>
              </a:ext>
            </a:extLst>
          </p:cNvPr>
          <p:cNvCxnSpPr>
            <a:cxnSpLocks/>
          </p:cNvCxnSpPr>
          <p:nvPr/>
        </p:nvCxnSpPr>
        <p:spPr>
          <a:xfrm>
            <a:off x="4081762" y="444616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B090C6CA-6BC1-124C-87AF-12FA6E953406}"/>
              </a:ext>
            </a:extLst>
          </p:cNvPr>
          <p:cNvCxnSpPr>
            <a:cxnSpLocks/>
          </p:cNvCxnSpPr>
          <p:nvPr/>
        </p:nvCxnSpPr>
        <p:spPr>
          <a:xfrm>
            <a:off x="4081761" y="4795412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Content Placeholder 5">
            <a:extLst>
              <a:ext uri="{FF2B5EF4-FFF2-40B4-BE49-F238E27FC236}">
                <a16:creationId xmlns:a16="http://schemas.microsoft.com/office/drawing/2014/main" xmlns="" id="{C607A72B-F48A-0E47-AD4E-AD765A391430}"/>
              </a:ext>
            </a:extLst>
          </p:cNvPr>
          <p:cNvSpPr txBox="1">
            <a:spLocks/>
          </p:cNvSpPr>
          <p:nvPr/>
        </p:nvSpPr>
        <p:spPr>
          <a:xfrm>
            <a:off x="5144503" y="1943712"/>
            <a:ext cx="3435852" cy="389148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Evaluate this circuit on a device with 7 qubits?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Cost scales exponentially with number of wire and gate cuts</a:t>
            </a:r>
          </a:p>
          <a:p>
            <a:pPr>
              <a:spcBef>
                <a:spcPts val="0"/>
              </a:spcBef>
            </a:pPr>
            <a:r>
              <a:rPr lang="en-US" dirty="0"/>
              <a:t>Need to find a clean cut</a:t>
            </a:r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xmlns="" id="{EA691AD2-F443-744F-B028-8595A13D6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433" y="2638023"/>
            <a:ext cx="2475534" cy="2019328"/>
          </a:xfrm>
          <a:prstGeom prst="rect">
            <a:avLst/>
          </a:prstGeom>
        </p:spPr>
      </p:pic>
      <p:sp>
        <p:nvSpPr>
          <p:cNvPr id="240" name="Content Placeholder 5">
            <a:extLst>
              <a:ext uri="{FF2B5EF4-FFF2-40B4-BE49-F238E27FC236}">
                <a16:creationId xmlns:a16="http://schemas.microsoft.com/office/drawing/2014/main" xmlns="" id="{6C6C23EB-84FA-4D4C-AD2E-BC1EF247F230}"/>
              </a:ext>
            </a:extLst>
          </p:cNvPr>
          <p:cNvSpPr txBox="1">
            <a:spLocks/>
          </p:cNvSpPr>
          <p:nvPr/>
        </p:nvSpPr>
        <p:spPr>
          <a:xfrm>
            <a:off x="521532" y="5561529"/>
            <a:ext cx="3557054" cy="77356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i="1" dirty="0" err="1"/>
              <a:t>Bravyi</a:t>
            </a:r>
            <a:r>
              <a:rPr lang="en-US" sz="1400" i="1" dirty="0"/>
              <a:t>, Smith, Smolin, Phys. Rev. X, 2016</a:t>
            </a:r>
          </a:p>
          <a:p>
            <a:pPr>
              <a:spcBef>
                <a:spcPts val="0"/>
              </a:spcBef>
            </a:pPr>
            <a:r>
              <a:rPr lang="en-US" sz="1400" i="1" dirty="0"/>
              <a:t>Harrow, </a:t>
            </a:r>
            <a:r>
              <a:rPr lang="en-US" sz="1400" i="1" dirty="0" err="1"/>
              <a:t>Ozols</a:t>
            </a:r>
            <a:r>
              <a:rPr lang="en-US" sz="1400" i="1" dirty="0"/>
              <a:t> et al., Semantic Scholar and private communication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97B8E4D0-1A47-E64F-AD93-A5709C3FD350}"/>
              </a:ext>
            </a:extLst>
          </p:cNvPr>
          <p:cNvCxnSpPr>
            <a:cxnSpLocks/>
          </p:cNvCxnSpPr>
          <p:nvPr/>
        </p:nvCxnSpPr>
        <p:spPr>
          <a:xfrm flipV="1">
            <a:off x="290959" y="3545988"/>
            <a:ext cx="4509641" cy="2008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36FC9A54-4619-CD4D-BAC5-DEB76889DE25}"/>
              </a:ext>
            </a:extLst>
          </p:cNvPr>
          <p:cNvCxnSpPr>
            <a:cxnSpLocks/>
          </p:cNvCxnSpPr>
          <p:nvPr/>
        </p:nvCxnSpPr>
        <p:spPr>
          <a:xfrm flipV="1">
            <a:off x="4510175" y="3909820"/>
            <a:ext cx="673445" cy="496353"/>
          </a:xfrm>
          <a:prstGeom prst="line">
            <a:avLst/>
          </a:prstGeom>
          <a:ln w="25400">
            <a:solidFill>
              <a:schemeClr val="tx2"/>
            </a:solidFill>
            <a:prstDash val="soli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BCC1618E-A096-3D4E-B2C7-A6C29CF97BC8}"/>
              </a:ext>
            </a:extLst>
          </p:cNvPr>
          <p:cNvCxnSpPr>
            <a:cxnSpLocks/>
          </p:cNvCxnSpPr>
          <p:nvPr/>
        </p:nvCxnSpPr>
        <p:spPr>
          <a:xfrm>
            <a:off x="4478906" y="2795995"/>
            <a:ext cx="684994" cy="462508"/>
          </a:xfrm>
          <a:prstGeom prst="line">
            <a:avLst/>
          </a:prstGeom>
          <a:ln w="25400">
            <a:solidFill>
              <a:schemeClr val="tx2"/>
            </a:solidFill>
            <a:prstDash val="soli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5">
            <a:extLst>
              <a:ext uri="{FF2B5EF4-FFF2-40B4-BE49-F238E27FC236}">
                <a16:creationId xmlns:a16="http://schemas.microsoft.com/office/drawing/2014/main" xmlns="" id="{752B94C8-A6C5-0E47-8189-2760CF776A5B}"/>
              </a:ext>
            </a:extLst>
          </p:cNvPr>
          <p:cNvSpPr txBox="1">
            <a:spLocks/>
          </p:cNvSpPr>
          <p:nvPr/>
        </p:nvSpPr>
        <p:spPr>
          <a:xfrm>
            <a:off x="395663" y="5033884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Processor B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0E2E902E-582C-154A-AB1D-2021CCBBAEA6}"/>
              </a:ext>
            </a:extLst>
          </p:cNvPr>
          <p:cNvGrpSpPr/>
          <p:nvPr/>
        </p:nvGrpSpPr>
        <p:grpSpPr>
          <a:xfrm>
            <a:off x="3158154" y="2218448"/>
            <a:ext cx="171058" cy="1198579"/>
            <a:chOff x="1695729" y="2330085"/>
            <a:chExt cx="171058" cy="119857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B94D9977-E6EE-7C48-9DAA-51CDBB7B0FD6}"/>
                </a:ext>
              </a:extLst>
            </p:cNvPr>
            <p:cNvSpPr/>
            <p:nvPr/>
          </p:nvSpPr>
          <p:spPr>
            <a:xfrm>
              <a:off x="1719721" y="3412496"/>
              <a:ext cx="123074" cy="116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36F13A2C-3FB3-2C4E-89E5-88DFF31A8465}"/>
                </a:ext>
              </a:extLst>
            </p:cNvPr>
            <p:cNvSpPr/>
            <p:nvPr/>
          </p:nvSpPr>
          <p:spPr>
            <a:xfrm>
              <a:off x="1695729" y="2330085"/>
              <a:ext cx="171058" cy="172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4AD13E89-52A7-B24C-BA28-F3E246CEBC05}"/>
                </a:ext>
              </a:extLst>
            </p:cNvPr>
            <p:cNvCxnSpPr>
              <a:cxnSpLocks/>
              <a:stCxn id="129" idx="0"/>
              <a:endCxn id="137" idx="0"/>
            </p:cNvCxnSpPr>
            <p:nvPr/>
          </p:nvCxnSpPr>
          <p:spPr>
            <a:xfrm flipV="1">
              <a:off x="1781258" y="2330085"/>
              <a:ext cx="0" cy="1082411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1EDE1BD8-13E2-A740-95F2-DADF622D9506}"/>
                </a:ext>
              </a:extLst>
            </p:cNvPr>
            <p:cNvCxnSpPr>
              <a:cxnSpLocks/>
              <a:stCxn id="137" idx="2"/>
              <a:endCxn id="137" idx="6"/>
            </p:cNvCxnSpPr>
            <p:nvPr/>
          </p:nvCxnSpPr>
          <p:spPr>
            <a:xfrm>
              <a:off x="1695729" y="2416226"/>
              <a:ext cx="1710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6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1: Cut a Large Quantum Circuit Into Multiple sub-Circuits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3CE7E1A-8CB4-D347-9F6D-BA66A12D3CFB}"/>
              </a:ext>
            </a:extLst>
          </p:cNvPr>
          <p:cNvCxnSpPr>
            <a:cxnSpLocks/>
          </p:cNvCxnSpPr>
          <p:nvPr/>
        </p:nvCxnSpPr>
        <p:spPr>
          <a:xfrm>
            <a:off x="998313" y="1972376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B6C9CA-4A9E-C544-B5A6-B90C96FCC42D}"/>
              </a:ext>
            </a:extLst>
          </p:cNvPr>
          <p:cNvCxnSpPr>
            <a:cxnSpLocks/>
          </p:cNvCxnSpPr>
          <p:nvPr/>
        </p:nvCxnSpPr>
        <p:spPr>
          <a:xfrm flipV="1">
            <a:off x="998313" y="2316533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CB88EB3-B16D-A642-A5FF-30F47DC1C3F9}"/>
              </a:ext>
            </a:extLst>
          </p:cNvPr>
          <p:cNvGrpSpPr/>
          <p:nvPr/>
        </p:nvGrpSpPr>
        <p:grpSpPr>
          <a:xfrm>
            <a:off x="2378082" y="1913681"/>
            <a:ext cx="171058" cy="493220"/>
            <a:chOff x="1695729" y="3431546"/>
            <a:chExt cx="171058" cy="49322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E549EE8-3366-DE41-B7A6-F769DC9791CE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8E49689-527D-B44C-A725-58C947965136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7444785-46FA-134C-8FF4-D843D06FC92D}"/>
                </a:ext>
              </a:extLst>
            </p:cNvPr>
            <p:cNvCxnSpPr>
              <a:cxnSpLocks/>
              <a:stCxn id="44" idx="0"/>
              <a:endCxn id="45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6322A1E-15C2-6D48-9ACE-F9F0E6745B20}"/>
                </a:ext>
              </a:extLst>
            </p:cNvPr>
            <p:cNvCxnSpPr>
              <a:cxnSpLocks/>
              <a:stCxn id="45" idx="2"/>
              <a:endCxn id="45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590B73-6E85-6B42-B191-BE0D2A10D500}"/>
              </a:ext>
            </a:extLst>
          </p:cNvPr>
          <p:cNvSpPr/>
          <p:nvPr/>
        </p:nvSpPr>
        <p:spPr>
          <a:xfrm>
            <a:off x="1221840" y="1823916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C10EA1-DFB8-9245-AEEC-AF67084FC101}"/>
              </a:ext>
            </a:extLst>
          </p:cNvPr>
          <p:cNvSpPr txBox="1"/>
          <p:nvPr/>
        </p:nvSpPr>
        <p:spPr>
          <a:xfrm>
            <a:off x="521532" y="17909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B870AE-7A07-B341-BFE4-5CB5B24F6E2F}"/>
              </a:ext>
            </a:extLst>
          </p:cNvPr>
          <p:cNvSpPr txBox="1"/>
          <p:nvPr/>
        </p:nvSpPr>
        <p:spPr>
          <a:xfrm>
            <a:off x="524707" y="21376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70FFD1A-30DB-DB40-B9DE-236DD3729798}"/>
              </a:ext>
            </a:extLst>
          </p:cNvPr>
          <p:cNvGrpSpPr/>
          <p:nvPr/>
        </p:nvGrpSpPr>
        <p:grpSpPr>
          <a:xfrm>
            <a:off x="3585634" y="1775550"/>
            <a:ext cx="574588" cy="391621"/>
            <a:chOff x="2999627" y="2362026"/>
            <a:chExt cx="574588" cy="39162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B659CA8-587D-5D47-B1DF-BD891E2EA61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23CC756-4AAF-9444-A5FF-161AFB5BFEE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282CF3AB-F7A7-A64D-AE63-79F848591E6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F88CD0CA-BEBD-7743-93D4-04911AAFF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CA885D0-E88A-C841-9737-A0101B902A5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E292356C-CCD8-1145-AE43-B75EA3B5CEC9}"/>
              </a:ext>
            </a:extLst>
          </p:cNvPr>
          <p:cNvGrpSpPr/>
          <p:nvPr/>
        </p:nvGrpSpPr>
        <p:grpSpPr>
          <a:xfrm>
            <a:off x="3583431" y="2117633"/>
            <a:ext cx="574588" cy="391621"/>
            <a:chOff x="2999627" y="2362026"/>
            <a:chExt cx="574588" cy="391621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96BC466B-0A14-854C-8C52-F78038B6BFCF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7399D93-2D10-0E46-8DB5-9798768CAA7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Arc 177">
                <a:extLst>
                  <a:ext uri="{FF2B5EF4-FFF2-40B4-BE49-F238E27FC236}">
                    <a16:creationId xmlns:a16="http://schemas.microsoft.com/office/drawing/2014/main" xmlns="" id="{64F07C9D-0F81-C84C-9BDE-E89D860D1C7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6AEC728B-9260-2A45-ADEB-543AEC7C6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8A6B6761-70BA-1C4D-8B04-A15966BC2B64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57AD2333-0987-6449-98A6-F5E4C1B62372}"/>
              </a:ext>
            </a:extLst>
          </p:cNvPr>
          <p:cNvCxnSpPr>
            <a:cxnSpLocks/>
          </p:cNvCxnSpPr>
          <p:nvPr/>
        </p:nvCxnSpPr>
        <p:spPr>
          <a:xfrm>
            <a:off x="4081763" y="201245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FA8F10DF-E0BF-A546-AFBA-7C71312610CF}"/>
              </a:ext>
            </a:extLst>
          </p:cNvPr>
          <p:cNvCxnSpPr>
            <a:cxnSpLocks/>
          </p:cNvCxnSpPr>
          <p:nvPr/>
        </p:nvCxnSpPr>
        <p:spPr>
          <a:xfrm>
            <a:off x="4078587" y="235465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97B8E4D0-1A47-E64F-AD93-A5709C3FD350}"/>
              </a:ext>
            </a:extLst>
          </p:cNvPr>
          <p:cNvCxnSpPr>
            <a:cxnSpLocks/>
          </p:cNvCxnSpPr>
          <p:nvPr/>
        </p:nvCxnSpPr>
        <p:spPr>
          <a:xfrm flipV="1">
            <a:off x="290959" y="2160199"/>
            <a:ext cx="1850521" cy="206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E68FC18-933A-6C4B-A6A0-6CFC83E9822C}"/>
              </a:ext>
            </a:extLst>
          </p:cNvPr>
          <p:cNvCxnSpPr>
            <a:cxnSpLocks/>
          </p:cNvCxnSpPr>
          <p:nvPr/>
        </p:nvCxnSpPr>
        <p:spPr>
          <a:xfrm>
            <a:off x="2108477" y="1685984"/>
            <a:ext cx="2230439" cy="1523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15E8BD2F-6EFC-0141-91DF-04C37966F428}"/>
              </a:ext>
            </a:extLst>
          </p:cNvPr>
          <p:cNvCxnSpPr>
            <a:cxnSpLocks/>
          </p:cNvCxnSpPr>
          <p:nvPr/>
        </p:nvCxnSpPr>
        <p:spPr>
          <a:xfrm flipV="1">
            <a:off x="2108477" y="1683976"/>
            <a:ext cx="0" cy="463058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Content Placeholder 5">
            <a:extLst>
              <a:ext uri="{FF2B5EF4-FFF2-40B4-BE49-F238E27FC236}">
                <a16:creationId xmlns:a16="http://schemas.microsoft.com/office/drawing/2014/main" xmlns="" id="{D28AFA6B-9BD2-B643-BBD6-75D26DDF7509}"/>
              </a:ext>
            </a:extLst>
          </p:cNvPr>
          <p:cNvSpPr txBox="1">
            <a:spLocks/>
          </p:cNvSpPr>
          <p:nvPr/>
        </p:nvSpPr>
        <p:spPr>
          <a:xfrm>
            <a:off x="624189" y="1253961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Original circuit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B70C3E56-7E3F-0747-99C7-0B721DE8D9C7}"/>
              </a:ext>
            </a:extLst>
          </p:cNvPr>
          <p:cNvGrpSpPr/>
          <p:nvPr/>
        </p:nvGrpSpPr>
        <p:grpSpPr>
          <a:xfrm>
            <a:off x="6065873" y="964476"/>
            <a:ext cx="2324155" cy="2260538"/>
            <a:chOff x="5932140" y="925722"/>
            <a:chExt cx="2324155" cy="2260538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xmlns="" id="{5C17B156-DE5A-FE42-8EB9-839D1EA85757}"/>
                </a:ext>
              </a:extLst>
            </p:cNvPr>
            <p:cNvSpPr/>
            <p:nvPr/>
          </p:nvSpPr>
          <p:spPr>
            <a:xfrm>
              <a:off x="5932140" y="206534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xmlns="" id="{89E70E67-13F2-AE4A-B038-B0B4D8BAD5BE}"/>
                </a:ext>
              </a:extLst>
            </p:cNvPr>
            <p:cNvSpPr/>
            <p:nvPr/>
          </p:nvSpPr>
          <p:spPr>
            <a:xfrm rot="10800000">
              <a:off x="5987805" y="92572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49BCF55-0C4B-CF41-A70D-8F7D9B21833F}"/>
                </a:ext>
              </a:extLst>
            </p:cNvPr>
            <p:cNvSpPr/>
            <p:nvPr/>
          </p:nvSpPr>
          <p:spPr>
            <a:xfrm>
              <a:off x="6281401" y="183788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D619E85D-1D30-5548-A29C-44A1657F58F1}"/>
                </a:ext>
              </a:extLst>
            </p:cNvPr>
            <p:cNvSpPr/>
            <p:nvPr/>
          </p:nvSpPr>
          <p:spPr>
            <a:xfrm>
              <a:off x="7027808" y="2001465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2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1: Cut a Large Quantum Circuit Into Multiple sub-Circuits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3CE7E1A-8CB4-D347-9F6D-BA66A12D3CFB}"/>
              </a:ext>
            </a:extLst>
          </p:cNvPr>
          <p:cNvCxnSpPr>
            <a:cxnSpLocks/>
          </p:cNvCxnSpPr>
          <p:nvPr/>
        </p:nvCxnSpPr>
        <p:spPr>
          <a:xfrm>
            <a:off x="998313" y="1972376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B6C9CA-4A9E-C544-B5A6-B90C96FCC42D}"/>
              </a:ext>
            </a:extLst>
          </p:cNvPr>
          <p:cNvCxnSpPr>
            <a:cxnSpLocks/>
          </p:cNvCxnSpPr>
          <p:nvPr/>
        </p:nvCxnSpPr>
        <p:spPr>
          <a:xfrm flipV="1">
            <a:off x="998313" y="2316533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CB88EB3-B16D-A642-A5FF-30F47DC1C3F9}"/>
              </a:ext>
            </a:extLst>
          </p:cNvPr>
          <p:cNvGrpSpPr/>
          <p:nvPr/>
        </p:nvGrpSpPr>
        <p:grpSpPr>
          <a:xfrm>
            <a:off x="2378082" y="1913681"/>
            <a:ext cx="171058" cy="493220"/>
            <a:chOff x="1695729" y="3431546"/>
            <a:chExt cx="171058" cy="49322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E549EE8-3366-DE41-B7A6-F769DC9791CE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8E49689-527D-B44C-A725-58C947965136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7444785-46FA-134C-8FF4-D843D06FC92D}"/>
                </a:ext>
              </a:extLst>
            </p:cNvPr>
            <p:cNvCxnSpPr>
              <a:cxnSpLocks/>
              <a:stCxn id="44" idx="0"/>
              <a:endCxn id="45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6322A1E-15C2-6D48-9ACE-F9F0E6745B20}"/>
                </a:ext>
              </a:extLst>
            </p:cNvPr>
            <p:cNvCxnSpPr>
              <a:cxnSpLocks/>
              <a:stCxn id="45" idx="2"/>
              <a:endCxn id="45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590B73-6E85-6B42-B191-BE0D2A10D500}"/>
              </a:ext>
            </a:extLst>
          </p:cNvPr>
          <p:cNvSpPr/>
          <p:nvPr/>
        </p:nvSpPr>
        <p:spPr>
          <a:xfrm>
            <a:off x="1221840" y="1823916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C10EA1-DFB8-9245-AEEC-AF67084FC101}"/>
              </a:ext>
            </a:extLst>
          </p:cNvPr>
          <p:cNvSpPr txBox="1"/>
          <p:nvPr/>
        </p:nvSpPr>
        <p:spPr>
          <a:xfrm>
            <a:off x="521532" y="17909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B870AE-7A07-B341-BFE4-5CB5B24F6E2F}"/>
              </a:ext>
            </a:extLst>
          </p:cNvPr>
          <p:cNvSpPr txBox="1"/>
          <p:nvPr/>
        </p:nvSpPr>
        <p:spPr>
          <a:xfrm>
            <a:off x="524707" y="21376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70FFD1A-30DB-DB40-B9DE-236DD3729798}"/>
              </a:ext>
            </a:extLst>
          </p:cNvPr>
          <p:cNvGrpSpPr/>
          <p:nvPr/>
        </p:nvGrpSpPr>
        <p:grpSpPr>
          <a:xfrm>
            <a:off x="3585634" y="1775550"/>
            <a:ext cx="574588" cy="391621"/>
            <a:chOff x="2999627" y="2362026"/>
            <a:chExt cx="574588" cy="39162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B659CA8-587D-5D47-B1DF-BD891E2EA61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23CC756-4AAF-9444-A5FF-161AFB5BFEE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282CF3AB-F7A7-A64D-AE63-79F848591E6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F88CD0CA-BEBD-7743-93D4-04911AAFF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CA885D0-E88A-C841-9737-A0101B902A5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E292356C-CCD8-1145-AE43-B75EA3B5CEC9}"/>
              </a:ext>
            </a:extLst>
          </p:cNvPr>
          <p:cNvGrpSpPr/>
          <p:nvPr/>
        </p:nvGrpSpPr>
        <p:grpSpPr>
          <a:xfrm>
            <a:off x="3583431" y="2117633"/>
            <a:ext cx="574588" cy="391621"/>
            <a:chOff x="2999627" y="2362026"/>
            <a:chExt cx="574588" cy="391621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96BC466B-0A14-854C-8C52-F78038B6BFCF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7399D93-2D10-0E46-8DB5-9798768CAA7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Arc 177">
                <a:extLst>
                  <a:ext uri="{FF2B5EF4-FFF2-40B4-BE49-F238E27FC236}">
                    <a16:creationId xmlns:a16="http://schemas.microsoft.com/office/drawing/2014/main" xmlns="" id="{64F07C9D-0F81-C84C-9BDE-E89D860D1C7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6AEC728B-9260-2A45-ADEB-543AEC7C6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8A6B6761-70BA-1C4D-8B04-A15966BC2B64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57AD2333-0987-6449-98A6-F5E4C1B62372}"/>
              </a:ext>
            </a:extLst>
          </p:cNvPr>
          <p:cNvCxnSpPr>
            <a:cxnSpLocks/>
          </p:cNvCxnSpPr>
          <p:nvPr/>
        </p:nvCxnSpPr>
        <p:spPr>
          <a:xfrm>
            <a:off x="4081763" y="201245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FA8F10DF-E0BF-A546-AFBA-7C71312610CF}"/>
              </a:ext>
            </a:extLst>
          </p:cNvPr>
          <p:cNvCxnSpPr>
            <a:cxnSpLocks/>
          </p:cNvCxnSpPr>
          <p:nvPr/>
        </p:nvCxnSpPr>
        <p:spPr>
          <a:xfrm>
            <a:off x="4078587" y="235465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97B8E4D0-1A47-E64F-AD93-A5709C3FD350}"/>
              </a:ext>
            </a:extLst>
          </p:cNvPr>
          <p:cNvCxnSpPr>
            <a:cxnSpLocks/>
          </p:cNvCxnSpPr>
          <p:nvPr/>
        </p:nvCxnSpPr>
        <p:spPr>
          <a:xfrm flipV="1">
            <a:off x="290959" y="2160199"/>
            <a:ext cx="1850521" cy="206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E68FC18-933A-6C4B-A6A0-6CFC83E9822C}"/>
              </a:ext>
            </a:extLst>
          </p:cNvPr>
          <p:cNvCxnSpPr>
            <a:cxnSpLocks/>
          </p:cNvCxnSpPr>
          <p:nvPr/>
        </p:nvCxnSpPr>
        <p:spPr>
          <a:xfrm>
            <a:off x="2108477" y="1685984"/>
            <a:ext cx="2230439" cy="1523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15E8BD2F-6EFC-0141-91DF-04C37966F428}"/>
              </a:ext>
            </a:extLst>
          </p:cNvPr>
          <p:cNvCxnSpPr>
            <a:cxnSpLocks/>
          </p:cNvCxnSpPr>
          <p:nvPr/>
        </p:nvCxnSpPr>
        <p:spPr>
          <a:xfrm flipV="1">
            <a:off x="2108477" y="1683976"/>
            <a:ext cx="0" cy="463058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Content Placeholder 5">
            <a:extLst>
              <a:ext uri="{FF2B5EF4-FFF2-40B4-BE49-F238E27FC236}">
                <a16:creationId xmlns:a16="http://schemas.microsoft.com/office/drawing/2014/main" xmlns="" id="{D28AFA6B-9BD2-B643-BBD6-75D26DDF7509}"/>
              </a:ext>
            </a:extLst>
          </p:cNvPr>
          <p:cNvSpPr txBox="1">
            <a:spLocks/>
          </p:cNvSpPr>
          <p:nvPr/>
        </p:nvSpPr>
        <p:spPr>
          <a:xfrm>
            <a:off x="624189" y="1253961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Original circuit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F6A2272-9477-E648-BA82-237B08E5D223}"/>
              </a:ext>
            </a:extLst>
          </p:cNvPr>
          <p:cNvGrpSpPr/>
          <p:nvPr/>
        </p:nvGrpSpPr>
        <p:grpSpPr>
          <a:xfrm>
            <a:off x="6065873" y="964476"/>
            <a:ext cx="2324155" cy="2260538"/>
            <a:chOff x="5932140" y="925722"/>
            <a:chExt cx="2324155" cy="2260538"/>
          </a:xfrm>
        </p:grpSpPr>
        <p:sp>
          <p:nvSpPr>
            <p:cNvPr id="146" name="Arc 145">
              <a:extLst>
                <a:ext uri="{FF2B5EF4-FFF2-40B4-BE49-F238E27FC236}">
                  <a16:creationId xmlns:a16="http://schemas.microsoft.com/office/drawing/2014/main" xmlns="" id="{CC7BB3E3-CBB4-FC45-8B4E-93F037B64351}"/>
                </a:ext>
              </a:extLst>
            </p:cNvPr>
            <p:cNvSpPr/>
            <p:nvPr/>
          </p:nvSpPr>
          <p:spPr>
            <a:xfrm>
              <a:off x="5932140" y="206534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xmlns="" id="{2EA51ABB-0D1F-394F-B0C7-6F713D615FFF}"/>
                </a:ext>
              </a:extLst>
            </p:cNvPr>
            <p:cNvSpPr/>
            <p:nvPr/>
          </p:nvSpPr>
          <p:spPr>
            <a:xfrm rot="10800000">
              <a:off x="5987805" y="92572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4B8CA320-1EE0-2844-BC96-8AD28300FAB1}"/>
                </a:ext>
              </a:extLst>
            </p:cNvPr>
            <p:cNvSpPr/>
            <p:nvPr/>
          </p:nvSpPr>
          <p:spPr>
            <a:xfrm>
              <a:off x="6281401" y="183788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0BD08148-1E6D-7344-A302-EA09EB5E3F0C}"/>
                </a:ext>
              </a:extLst>
            </p:cNvPr>
            <p:cNvSpPr/>
            <p:nvPr/>
          </p:nvSpPr>
          <p:spPr>
            <a:xfrm>
              <a:off x="7027808" y="2001465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3DFA04-63D2-964C-91F9-7F892F6EBDD0}"/>
              </a:ext>
            </a:extLst>
          </p:cNvPr>
          <p:cNvGrpSpPr/>
          <p:nvPr/>
        </p:nvGrpSpPr>
        <p:grpSpPr>
          <a:xfrm>
            <a:off x="4402920" y="2484670"/>
            <a:ext cx="4438631" cy="2260538"/>
            <a:chOff x="4280372" y="2484670"/>
            <a:chExt cx="4438631" cy="22605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B5EA2F5-52DF-1B4D-AD03-EFB77566A5AD}"/>
                </a:ext>
              </a:extLst>
            </p:cNvPr>
            <p:cNvGrpSpPr/>
            <p:nvPr/>
          </p:nvGrpSpPr>
          <p:grpSpPr>
            <a:xfrm>
              <a:off x="4421966" y="2484670"/>
              <a:ext cx="4297037" cy="2260538"/>
              <a:chOff x="3355942" y="2925887"/>
              <a:chExt cx="4297037" cy="2260538"/>
            </a:xfrm>
          </p:grpSpPr>
          <p:sp>
            <p:nvSpPr>
              <p:cNvPr id="152" name="Arc 151">
                <a:extLst>
                  <a:ext uri="{FF2B5EF4-FFF2-40B4-BE49-F238E27FC236}">
                    <a16:creationId xmlns:a16="http://schemas.microsoft.com/office/drawing/2014/main" xmlns="" id="{87FEA0A9-923F-BE44-934E-5FB92A8B25FD}"/>
                  </a:ext>
                </a:extLst>
              </p:cNvPr>
              <p:cNvSpPr/>
              <p:nvPr/>
            </p:nvSpPr>
            <p:spPr>
              <a:xfrm>
                <a:off x="5328824" y="4065507"/>
                <a:ext cx="2268490" cy="1120918"/>
              </a:xfrm>
              <a:prstGeom prst="arc">
                <a:avLst>
                  <a:gd name="adj1" fmla="val 12058260"/>
                  <a:gd name="adj2" fmla="val 21080753"/>
                </a:avLst>
              </a:prstGeom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xmlns="" id="{B0A762A3-D57D-4747-B8F0-02ACFAD696FF}"/>
                  </a:ext>
                </a:extLst>
              </p:cNvPr>
              <p:cNvSpPr/>
              <p:nvPr/>
            </p:nvSpPr>
            <p:spPr>
              <a:xfrm rot="10800000">
                <a:off x="5384489" y="2925887"/>
                <a:ext cx="2268490" cy="1120918"/>
              </a:xfrm>
              <a:prstGeom prst="arc">
                <a:avLst>
                  <a:gd name="adj1" fmla="val 11451371"/>
                  <a:gd name="adj2" fmla="val 16528453"/>
                </a:avLst>
              </a:prstGeom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E953AEC8-AD4C-1043-8CDD-EAF244EAC01A}"/>
                  </a:ext>
                </a:extLst>
              </p:cNvPr>
              <p:cNvSpPr/>
              <p:nvPr/>
            </p:nvSpPr>
            <p:spPr>
              <a:xfrm>
                <a:off x="3933617" y="4517186"/>
                <a:ext cx="123074" cy="116168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10668A8D-BCC3-1C4F-AB20-E3CA71255BC3}"/>
                  </a:ext>
                </a:extLst>
              </p:cNvPr>
              <p:cNvSpPr/>
              <p:nvPr/>
            </p:nvSpPr>
            <p:spPr>
              <a:xfrm>
                <a:off x="6424492" y="4001630"/>
                <a:ext cx="123074" cy="116168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xmlns="" id="{5E024AFD-904A-F647-9F91-A3BEDAFEBCAB}"/>
                  </a:ext>
                </a:extLst>
              </p:cNvPr>
              <p:cNvSpPr/>
              <p:nvPr/>
            </p:nvSpPr>
            <p:spPr>
              <a:xfrm>
                <a:off x="3355942" y="3664028"/>
                <a:ext cx="3167406" cy="908377"/>
              </a:xfrm>
              <a:custGeom>
                <a:avLst/>
                <a:gdLst>
                  <a:gd name="connsiteX0" fmla="*/ 3167406 w 3167406"/>
                  <a:gd name="connsiteY0" fmla="*/ 389498 h 908377"/>
                  <a:gd name="connsiteX1" fmla="*/ 1753386 w 3167406"/>
                  <a:gd name="connsiteY1" fmla="*/ 40706 h 908377"/>
                  <a:gd name="connsiteX2" fmla="*/ 923827 w 3167406"/>
                  <a:gd name="connsiteY2" fmla="*/ 40706 h 908377"/>
                  <a:gd name="connsiteX3" fmla="*/ 754145 w 3167406"/>
                  <a:gd name="connsiteY3" fmla="*/ 342364 h 908377"/>
                  <a:gd name="connsiteX4" fmla="*/ 1206631 w 3167406"/>
                  <a:gd name="connsiteY4" fmla="*/ 521473 h 908377"/>
                  <a:gd name="connsiteX5" fmla="*/ 1781666 w 3167406"/>
                  <a:gd name="connsiteY5" fmla="*/ 578034 h 908377"/>
                  <a:gd name="connsiteX6" fmla="*/ 1885361 w 3167406"/>
                  <a:gd name="connsiteY6" fmla="*/ 841984 h 908377"/>
                  <a:gd name="connsiteX7" fmla="*/ 1508289 w 3167406"/>
                  <a:gd name="connsiteY7" fmla="*/ 898545 h 908377"/>
                  <a:gd name="connsiteX8" fmla="*/ 0 w 3167406"/>
                  <a:gd name="connsiteY8" fmla="*/ 907972 h 90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7406" h="908377">
                    <a:moveTo>
                      <a:pt x="3167406" y="389498"/>
                    </a:moveTo>
                    <a:cubicBezTo>
                      <a:pt x="2647361" y="244168"/>
                      <a:pt x="2127316" y="98838"/>
                      <a:pt x="1753386" y="40706"/>
                    </a:cubicBezTo>
                    <a:cubicBezTo>
                      <a:pt x="1379456" y="-17426"/>
                      <a:pt x="1090367" y="-9570"/>
                      <a:pt x="923827" y="40706"/>
                    </a:cubicBezTo>
                    <a:cubicBezTo>
                      <a:pt x="757287" y="90982"/>
                      <a:pt x="707011" y="262236"/>
                      <a:pt x="754145" y="342364"/>
                    </a:cubicBezTo>
                    <a:cubicBezTo>
                      <a:pt x="801279" y="422492"/>
                      <a:pt x="1035377" y="482195"/>
                      <a:pt x="1206631" y="521473"/>
                    </a:cubicBezTo>
                    <a:cubicBezTo>
                      <a:pt x="1377885" y="560751"/>
                      <a:pt x="1668544" y="524616"/>
                      <a:pt x="1781666" y="578034"/>
                    </a:cubicBezTo>
                    <a:cubicBezTo>
                      <a:pt x="1894788" y="631452"/>
                      <a:pt x="1930924" y="788566"/>
                      <a:pt x="1885361" y="841984"/>
                    </a:cubicBezTo>
                    <a:cubicBezTo>
                      <a:pt x="1839798" y="895402"/>
                      <a:pt x="1822516" y="887547"/>
                      <a:pt x="1508289" y="898545"/>
                    </a:cubicBezTo>
                    <a:cubicBezTo>
                      <a:pt x="1194062" y="909543"/>
                      <a:pt x="597031" y="908757"/>
                      <a:pt x="0" y="907972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072232FE-CCC2-BB42-B6D1-FA96B2646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5669" y="3469064"/>
              <a:ext cx="0" cy="933255"/>
            </a:xfrm>
            <a:prstGeom prst="line">
              <a:avLst/>
            </a:prstGeom>
            <a:ln w="25400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9E62F4F3-ABEE-A847-AFC0-C2EB154937B7}"/>
                </a:ext>
              </a:extLst>
            </p:cNvPr>
            <p:cNvGrpSpPr/>
            <p:nvPr/>
          </p:nvGrpSpPr>
          <p:grpSpPr>
            <a:xfrm>
              <a:off x="5765217" y="3580790"/>
              <a:ext cx="200405" cy="176088"/>
              <a:chOff x="3397459" y="2613714"/>
              <a:chExt cx="383397" cy="33687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BB172292-4F18-544B-A98D-E957F4840CE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38339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1BE40F4A-A7F9-804C-9F2C-BA1AC0FDABE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AC0FB445-AF7B-4848-AC1B-9F8A053CEB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4540784-E5B7-6646-8CCC-83FCAE04403A}"/>
                </a:ext>
              </a:extLst>
            </p:cNvPr>
            <p:cNvGrpSpPr/>
            <p:nvPr/>
          </p:nvGrpSpPr>
          <p:grpSpPr>
            <a:xfrm>
              <a:off x="5764935" y="3937986"/>
              <a:ext cx="200405" cy="176088"/>
              <a:chOff x="3397459" y="2613714"/>
              <a:chExt cx="383397" cy="33687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938DC602-7AD0-8743-BADF-F539CEC6D34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38339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411E072E-5D85-594D-B34C-4E8CD331CC76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9C1E3CA5-95C1-BB42-8495-A45D2D123C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8BAC9B66-02A2-7149-9EFC-39A7FEB252B0}"/>
                </a:ext>
              </a:extLst>
            </p:cNvPr>
            <p:cNvSpPr txBox="1"/>
            <p:nvPr/>
          </p:nvSpPr>
          <p:spPr>
            <a:xfrm>
              <a:off x="4280372" y="3328589"/>
              <a:ext cx="97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|00⟩+ |11⟩</a:t>
              </a: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199F6BB1-2F8E-D545-AF39-028892A09DD8}"/>
              </a:ext>
            </a:extLst>
          </p:cNvPr>
          <p:cNvCxnSpPr>
            <a:cxnSpLocks/>
          </p:cNvCxnSpPr>
          <p:nvPr/>
        </p:nvCxnSpPr>
        <p:spPr>
          <a:xfrm>
            <a:off x="1760693" y="3393324"/>
            <a:ext cx="81262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E38038E2-3065-C344-B4E2-5983FECA2761}"/>
              </a:ext>
            </a:extLst>
          </p:cNvPr>
          <p:cNvSpPr/>
          <p:nvPr/>
        </p:nvSpPr>
        <p:spPr>
          <a:xfrm>
            <a:off x="3345134" y="3151150"/>
            <a:ext cx="434364" cy="443060"/>
          </a:xfrm>
          <a:custGeom>
            <a:avLst/>
            <a:gdLst>
              <a:gd name="connsiteX0" fmla="*/ 0 w 434364"/>
              <a:gd name="connsiteY0" fmla="*/ 0 h 443060"/>
              <a:gd name="connsiteX1" fmla="*/ 377072 w 434364"/>
              <a:gd name="connsiteY1" fmla="*/ 94268 h 443060"/>
              <a:gd name="connsiteX2" fmla="*/ 395925 w 434364"/>
              <a:gd name="connsiteY2" fmla="*/ 348792 h 443060"/>
              <a:gd name="connsiteX3" fmla="*/ 18853 w 434364"/>
              <a:gd name="connsiteY3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4" h="443060">
                <a:moveTo>
                  <a:pt x="0" y="0"/>
                </a:moveTo>
                <a:cubicBezTo>
                  <a:pt x="155542" y="18068"/>
                  <a:pt x="311085" y="36136"/>
                  <a:pt x="377072" y="94268"/>
                </a:cubicBezTo>
                <a:cubicBezTo>
                  <a:pt x="443059" y="152400"/>
                  <a:pt x="455628" y="290660"/>
                  <a:pt x="395925" y="348792"/>
                </a:cubicBezTo>
                <a:cubicBezTo>
                  <a:pt x="336222" y="406924"/>
                  <a:pt x="177537" y="424992"/>
                  <a:pt x="18853" y="4430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xmlns="" id="{F3BCFF61-0758-4F45-B00C-690D74332DC2}"/>
              </a:ext>
            </a:extLst>
          </p:cNvPr>
          <p:cNvSpPr/>
          <p:nvPr/>
        </p:nvSpPr>
        <p:spPr>
          <a:xfrm rot="10800000">
            <a:off x="624395" y="3162532"/>
            <a:ext cx="434364" cy="443060"/>
          </a:xfrm>
          <a:custGeom>
            <a:avLst/>
            <a:gdLst>
              <a:gd name="connsiteX0" fmla="*/ 0 w 434364"/>
              <a:gd name="connsiteY0" fmla="*/ 0 h 443060"/>
              <a:gd name="connsiteX1" fmla="*/ 377072 w 434364"/>
              <a:gd name="connsiteY1" fmla="*/ 94268 h 443060"/>
              <a:gd name="connsiteX2" fmla="*/ 395925 w 434364"/>
              <a:gd name="connsiteY2" fmla="*/ 348792 h 443060"/>
              <a:gd name="connsiteX3" fmla="*/ 18853 w 434364"/>
              <a:gd name="connsiteY3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4" h="443060">
                <a:moveTo>
                  <a:pt x="0" y="0"/>
                </a:moveTo>
                <a:cubicBezTo>
                  <a:pt x="155542" y="18068"/>
                  <a:pt x="311085" y="36136"/>
                  <a:pt x="377072" y="94268"/>
                </a:cubicBezTo>
                <a:cubicBezTo>
                  <a:pt x="443059" y="152400"/>
                  <a:pt x="455628" y="290660"/>
                  <a:pt x="395925" y="348792"/>
                </a:cubicBezTo>
                <a:cubicBezTo>
                  <a:pt x="336222" y="406924"/>
                  <a:pt x="177537" y="424992"/>
                  <a:pt x="18853" y="4430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241276A-9A90-B243-B8DA-C1C45802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80" y="3753721"/>
            <a:ext cx="899593" cy="3386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CAF3B19-55F1-E149-AECF-E1979FBE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46" y="3728495"/>
            <a:ext cx="860294" cy="4064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7CAA95F-C671-C747-9E17-28F389769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23" y="3742229"/>
            <a:ext cx="1022585" cy="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1: Cut a Large Quantum Circuit Into Multiple sub-Circuits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3CE7E1A-8CB4-D347-9F6D-BA66A12D3CFB}"/>
              </a:ext>
            </a:extLst>
          </p:cNvPr>
          <p:cNvCxnSpPr>
            <a:cxnSpLocks/>
          </p:cNvCxnSpPr>
          <p:nvPr/>
        </p:nvCxnSpPr>
        <p:spPr>
          <a:xfrm>
            <a:off x="998313" y="1972376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B6C9CA-4A9E-C544-B5A6-B90C96FCC42D}"/>
              </a:ext>
            </a:extLst>
          </p:cNvPr>
          <p:cNvCxnSpPr>
            <a:cxnSpLocks/>
          </p:cNvCxnSpPr>
          <p:nvPr/>
        </p:nvCxnSpPr>
        <p:spPr>
          <a:xfrm flipV="1">
            <a:off x="998313" y="2316533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CB88EB3-B16D-A642-A5FF-30F47DC1C3F9}"/>
              </a:ext>
            </a:extLst>
          </p:cNvPr>
          <p:cNvGrpSpPr/>
          <p:nvPr/>
        </p:nvGrpSpPr>
        <p:grpSpPr>
          <a:xfrm>
            <a:off x="2378082" y="1913681"/>
            <a:ext cx="171058" cy="493220"/>
            <a:chOff x="1695729" y="3431546"/>
            <a:chExt cx="171058" cy="49322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E549EE8-3366-DE41-B7A6-F769DC9791CE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8E49689-527D-B44C-A725-58C947965136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7444785-46FA-134C-8FF4-D843D06FC92D}"/>
                </a:ext>
              </a:extLst>
            </p:cNvPr>
            <p:cNvCxnSpPr>
              <a:cxnSpLocks/>
              <a:stCxn id="44" idx="0"/>
              <a:endCxn id="45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6322A1E-15C2-6D48-9ACE-F9F0E6745B20}"/>
                </a:ext>
              </a:extLst>
            </p:cNvPr>
            <p:cNvCxnSpPr>
              <a:cxnSpLocks/>
              <a:stCxn id="45" idx="2"/>
              <a:endCxn id="45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590B73-6E85-6B42-B191-BE0D2A10D500}"/>
              </a:ext>
            </a:extLst>
          </p:cNvPr>
          <p:cNvSpPr/>
          <p:nvPr/>
        </p:nvSpPr>
        <p:spPr>
          <a:xfrm>
            <a:off x="1221840" y="1823916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C10EA1-DFB8-9245-AEEC-AF67084FC101}"/>
              </a:ext>
            </a:extLst>
          </p:cNvPr>
          <p:cNvSpPr txBox="1"/>
          <p:nvPr/>
        </p:nvSpPr>
        <p:spPr>
          <a:xfrm>
            <a:off x="521532" y="17909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4B870AE-7A07-B341-BFE4-5CB5B24F6E2F}"/>
              </a:ext>
            </a:extLst>
          </p:cNvPr>
          <p:cNvSpPr txBox="1"/>
          <p:nvPr/>
        </p:nvSpPr>
        <p:spPr>
          <a:xfrm>
            <a:off x="524707" y="21376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70FFD1A-30DB-DB40-B9DE-236DD3729798}"/>
              </a:ext>
            </a:extLst>
          </p:cNvPr>
          <p:cNvGrpSpPr/>
          <p:nvPr/>
        </p:nvGrpSpPr>
        <p:grpSpPr>
          <a:xfrm>
            <a:off x="3585634" y="1775550"/>
            <a:ext cx="574588" cy="391621"/>
            <a:chOff x="2999627" y="2362026"/>
            <a:chExt cx="574588" cy="39162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B659CA8-587D-5D47-B1DF-BD891E2EA61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23CC756-4AAF-9444-A5FF-161AFB5BFEE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282CF3AB-F7A7-A64D-AE63-79F848591E6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F88CD0CA-BEBD-7743-93D4-04911AAFF1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CA885D0-E88A-C841-9737-A0101B902A5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E292356C-CCD8-1145-AE43-B75EA3B5CEC9}"/>
              </a:ext>
            </a:extLst>
          </p:cNvPr>
          <p:cNvGrpSpPr/>
          <p:nvPr/>
        </p:nvGrpSpPr>
        <p:grpSpPr>
          <a:xfrm>
            <a:off x="3583431" y="2117633"/>
            <a:ext cx="574588" cy="391621"/>
            <a:chOff x="2999627" y="2362026"/>
            <a:chExt cx="574588" cy="391621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96BC466B-0A14-854C-8C52-F78038B6BFCF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7399D93-2D10-0E46-8DB5-9798768CAA7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Arc 177">
                <a:extLst>
                  <a:ext uri="{FF2B5EF4-FFF2-40B4-BE49-F238E27FC236}">
                    <a16:creationId xmlns:a16="http://schemas.microsoft.com/office/drawing/2014/main" xmlns="" id="{64F07C9D-0F81-C84C-9BDE-E89D860D1C78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6AEC728B-9260-2A45-ADEB-543AEC7C6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8A6B6761-70BA-1C4D-8B04-A15966BC2B64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57AD2333-0987-6449-98A6-F5E4C1B62372}"/>
              </a:ext>
            </a:extLst>
          </p:cNvPr>
          <p:cNvCxnSpPr>
            <a:cxnSpLocks/>
          </p:cNvCxnSpPr>
          <p:nvPr/>
        </p:nvCxnSpPr>
        <p:spPr>
          <a:xfrm>
            <a:off x="4081763" y="2012455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FA8F10DF-E0BF-A546-AFBA-7C71312610CF}"/>
              </a:ext>
            </a:extLst>
          </p:cNvPr>
          <p:cNvCxnSpPr>
            <a:cxnSpLocks/>
          </p:cNvCxnSpPr>
          <p:nvPr/>
        </p:nvCxnSpPr>
        <p:spPr>
          <a:xfrm>
            <a:off x="4078587" y="235465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97B8E4D0-1A47-E64F-AD93-A5709C3FD350}"/>
              </a:ext>
            </a:extLst>
          </p:cNvPr>
          <p:cNvCxnSpPr>
            <a:cxnSpLocks/>
          </p:cNvCxnSpPr>
          <p:nvPr/>
        </p:nvCxnSpPr>
        <p:spPr>
          <a:xfrm flipV="1">
            <a:off x="290959" y="2160199"/>
            <a:ext cx="1850521" cy="206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E68FC18-933A-6C4B-A6A0-6CFC83E9822C}"/>
              </a:ext>
            </a:extLst>
          </p:cNvPr>
          <p:cNvCxnSpPr>
            <a:cxnSpLocks/>
          </p:cNvCxnSpPr>
          <p:nvPr/>
        </p:nvCxnSpPr>
        <p:spPr>
          <a:xfrm>
            <a:off x="2108477" y="1685984"/>
            <a:ext cx="2230439" cy="1523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15E8BD2F-6EFC-0141-91DF-04C37966F428}"/>
              </a:ext>
            </a:extLst>
          </p:cNvPr>
          <p:cNvCxnSpPr>
            <a:cxnSpLocks/>
          </p:cNvCxnSpPr>
          <p:nvPr/>
        </p:nvCxnSpPr>
        <p:spPr>
          <a:xfrm flipV="1">
            <a:off x="2108477" y="1683976"/>
            <a:ext cx="0" cy="463058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Content Placeholder 5">
            <a:extLst>
              <a:ext uri="{FF2B5EF4-FFF2-40B4-BE49-F238E27FC236}">
                <a16:creationId xmlns:a16="http://schemas.microsoft.com/office/drawing/2014/main" xmlns="" id="{D28AFA6B-9BD2-B643-BBD6-75D26DDF7509}"/>
              </a:ext>
            </a:extLst>
          </p:cNvPr>
          <p:cNvSpPr txBox="1">
            <a:spLocks/>
          </p:cNvSpPr>
          <p:nvPr/>
        </p:nvSpPr>
        <p:spPr>
          <a:xfrm>
            <a:off x="624189" y="1253961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Original circuit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F6A2272-9477-E648-BA82-237B08E5D223}"/>
              </a:ext>
            </a:extLst>
          </p:cNvPr>
          <p:cNvGrpSpPr/>
          <p:nvPr/>
        </p:nvGrpSpPr>
        <p:grpSpPr>
          <a:xfrm>
            <a:off x="6065873" y="964476"/>
            <a:ext cx="2324155" cy="2260538"/>
            <a:chOff x="5932140" y="925722"/>
            <a:chExt cx="2324155" cy="2260538"/>
          </a:xfrm>
        </p:grpSpPr>
        <p:sp>
          <p:nvSpPr>
            <p:cNvPr id="146" name="Arc 145">
              <a:extLst>
                <a:ext uri="{FF2B5EF4-FFF2-40B4-BE49-F238E27FC236}">
                  <a16:creationId xmlns:a16="http://schemas.microsoft.com/office/drawing/2014/main" xmlns="" id="{CC7BB3E3-CBB4-FC45-8B4E-93F037B64351}"/>
                </a:ext>
              </a:extLst>
            </p:cNvPr>
            <p:cNvSpPr/>
            <p:nvPr/>
          </p:nvSpPr>
          <p:spPr>
            <a:xfrm>
              <a:off x="5932140" y="206534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xmlns="" id="{2EA51ABB-0D1F-394F-B0C7-6F713D615FFF}"/>
                </a:ext>
              </a:extLst>
            </p:cNvPr>
            <p:cNvSpPr/>
            <p:nvPr/>
          </p:nvSpPr>
          <p:spPr>
            <a:xfrm rot="10800000">
              <a:off x="5987805" y="92572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4B8CA320-1EE0-2844-BC96-8AD28300FAB1}"/>
                </a:ext>
              </a:extLst>
            </p:cNvPr>
            <p:cNvSpPr/>
            <p:nvPr/>
          </p:nvSpPr>
          <p:spPr>
            <a:xfrm>
              <a:off x="6281401" y="183788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0BD08148-1E6D-7344-A302-EA09EB5E3F0C}"/>
                </a:ext>
              </a:extLst>
            </p:cNvPr>
            <p:cNvSpPr/>
            <p:nvPr/>
          </p:nvSpPr>
          <p:spPr>
            <a:xfrm>
              <a:off x="7027808" y="2001465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3DFA04-63D2-964C-91F9-7F892F6EBDD0}"/>
              </a:ext>
            </a:extLst>
          </p:cNvPr>
          <p:cNvGrpSpPr/>
          <p:nvPr/>
        </p:nvGrpSpPr>
        <p:grpSpPr>
          <a:xfrm>
            <a:off x="4402920" y="2484670"/>
            <a:ext cx="4438631" cy="2260538"/>
            <a:chOff x="4280372" y="2484670"/>
            <a:chExt cx="4438631" cy="22605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B5EA2F5-52DF-1B4D-AD03-EFB77566A5AD}"/>
                </a:ext>
              </a:extLst>
            </p:cNvPr>
            <p:cNvGrpSpPr/>
            <p:nvPr/>
          </p:nvGrpSpPr>
          <p:grpSpPr>
            <a:xfrm>
              <a:off x="4421966" y="2484670"/>
              <a:ext cx="4297037" cy="2260538"/>
              <a:chOff x="3355942" y="2925887"/>
              <a:chExt cx="4297037" cy="2260538"/>
            </a:xfrm>
          </p:grpSpPr>
          <p:sp>
            <p:nvSpPr>
              <p:cNvPr id="152" name="Arc 151">
                <a:extLst>
                  <a:ext uri="{FF2B5EF4-FFF2-40B4-BE49-F238E27FC236}">
                    <a16:creationId xmlns:a16="http://schemas.microsoft.com/office/drawing/2014/main" xmlns="" id="{87FEA0A9-923F-BE44-934E-5FB92A8B25FD}"/>
                  </a:ext>
                </a:extLst>
              </p:cNvPr>
              <p:cNvSpPr/>
              <p:nvPr/>
            </p:nvSpPr>
            <p:spPr>
              <a:xfrm>
                <a:off x="5328824" y="4065507"/>
                <a:ext cx="2268490" cy="1120918"/>
              </a:xfrm>
              <a:prstGeom prst="arc">
                <a:avLst>
                  <a:gd name="adj1" fmla="val 12058260"/>
                  <a:gd name="adj2" fmla="val 21080753"/>
                </a:avLst>
              </a:prstGeom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Arc 152">
                <a:extLst>
                  <a:ext uri="{FF2B5EF4-FFF2-40B4-BE49-F238E27FC236}">
                    <a16:creationId xmlns:a16="http://schemas.microsoft.com/office/drawing/2014/main" xmlns="" id="{B0A762A3-D57D-4747-B8F0-02ACFAD696FF}"/>
                  </a:ext>
                </a:extLst>
              </p:cNvPr>
              <p:cNvSpPr/>
              <p:nvPr/>
            </p:nvSpPr>
            <p:spPr>
              <a:xfrm rot="10800000">
                <a:off x="5384489" y="2925887"/>
                <a:ext cx="2268490" cy="1120918"/>
              </a:xfrm>
              <a:prstGeom prst="arc">
                <a:avLst>
                  <a:gd name="adj1" fmla="val 11451371"/>
                  <a:gd name="adj2" fmla="val 16528453"/>
                </a:avLst>
              </a:prstGeom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E953AEC8-AD4C-1043-8CDD-EAF244EAC01A}"/>
                  </a:ext>
                </a:extLst>
              </p:cNvPr>
              <p:cNvSpPr/>
              <p:nvPr/>
            </p:nvSpPr>
            <p:spPr>
              <a:xfrm>
                <a:off x="3933617" y="4517186"/>
                <a:ext cx="123074" cy="116168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10668A8D-BCC3-1C4F-AB20-E3CA71255BC3}"/>
                  </a:ext>
                </a:extLst>
              </p:cNvPr>
              <p:cNvSpPr/>
              <p:nvPr/>
            </p:nvSpPr>
            <p:spPr>
              <a:xfrm>
                <a:off x="6424492" y="4001630"/>
                <a:ext cx="123074" cy="116168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xmlns="" id="{5E024AFD-904A-F647-9F91-A3BEDAFEBCAB}"/>
                  </a:ext>
                </a:extLst>
              </p:cNvPr>
              <p:cNvSpPr/>
              <p:nvPr/>
            </p:nvSpPr>
            <p:spPr>
              <a:xfrm>
                <a:off x="3355942" y="3664028"/>
                <a:ext cx="3167406" cy="908377"/>
              </a:xfrm>
              <a:custGeom>
                <a:avLst/>
                <a:gdLst>
                  <a:gd name="connsiteX0" fmla="*/ 3167406 w 3167406"/>
                  <a:gd name="connsiteY0" fmla="*/ 389498 h 908377"/>
                  <a:gd name="connsiteX1" fmla="*/ 1753386 w 3167406"/>
                  <a:gd name="connsiteY1" fmla="*/ 40706 h 908377"/>
                  <a:gd name="connsiteX2" fmla="*/ 923827 w 3167406"/>
                  <a:gd name="connsiteY2" fmla="*/ 40706 h 908377"/>
                  <a:gd name="connsiteX3" fmla="*/ 754145 w 3167406"/>
                  <a:gd name="connsiteY3" fmla="*/ 342364 h 908377"/>
                  <a:gd name="connsiteX4" fmla="*/ 1206631 w 3167406"/>
                  <a:gd name="connsiteY4" fmla="*/ 521473 h 908377"/>
                  <a:gd name="connsiteX5" fmla="*/ 1781666 w 3167406"/>
                  <a:gd name="connsiteY5" fmla="*/ 578034 h 908377"/>
                  <a:gd name="connsiteX6" fmla="*/ 1885361 w 3167406"/>
                  <a:gd name="connsiteY6" fmla="*/ 841984 h 908377"/>
                  <a:gd name="connsiteX7" fmla="*/ 1508289 w 3167406"/>
                  <a:gd name="connsiteY7" fmla="*/ 898545 h 908377"/>
                  <a:gd name="connsiteX8" fmla="*/ 0 w 3167406"/>
                  <a:gd name="connsiteY8" fmla="*/ 907972 h 90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7406" h="908377">
                    <a:moveTo>
                      <a:pt x="3167406" y="389498"/>
                    </a:moveTo>
                    <a:cubicBezTo>
                      <a:pt x="2647361" y="244168"/>
                      <a:pt x="2127316" y="98838"/>
                      <a:pt x="1753386" y="40706"/>
                    </a:cubicBezTo>
                    <a:cubicBezTo>
                      <a:pt x="1379456" y="-17426"/>
                      <a:pt x="1090367" y="-9570"/>
                      <a:pt x="923827" y="40706"/>
                    </a:cubicBezTo>
                    <a:cubicBezTo>
                      <a:pt x="757287" y="90982"/>
                      <a:pt x="707011" y="262236"/>
                      <a:pt x="754145" y="342364"/>
                    </a:cubicBezTo>
                    <a:cubicBezTo>
                      <a:pt x="801279" y="422492"/>
                      <a:pt x="1035377" y="482195"/>
                      <a:pt x="1206631" y="521473"/>
                    </a:cubicBezTo>
                    <a:cubicBezTo>
                      <a:pt x="1377885" y="560751"/>
                      <a:pt x="1668544" y="524616"/>
                      <a:pt x="1781666" y="578034"/>
                    </a:cubicBezTo>
                    <a:cubicBezTo>
                      <a:pt x="1894788" y="631452"/>
                      <a:pt x="1930924" y="788566"/>
                      <a:pt x="1885361" y="841984"/>
                    </a:cubicBezTo>
                    <a:cubicBezTo>
                      <a:pt x="1839798" y="895402"/>
                      <a:pt x="1822516" y="887547"/>
                      <a:pt x="1508289" y="898545"/>
                    </a:cubicBezTo>
                    <a:cubicBezTo>
                      <a:pt x="1194062" y="909543"/>
                      <a:pt x="597031" y="908757"/>
                      <a:pt x="0" y="907972"/>
                    </a:cubicBezTo>
                  </a:path>
                </a:pathLst>
              </a:custGeom>
              <a:noFill/>
              <a:ln w="254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072232FE-CCC2-BB42-B6D1-FA96B2646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5669" y="3469064"/>
              <a:ext cx="0" cy="933255"/>
            </a:xfrm>
            <a:prstGeom prst="line">
              <a:avLst/>
            </a:prstGeom>
            <a:ln w="25400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9E62F4F3-ABEE-A847-AFC0-C2EB154937B7}"/>
                </a:ext>
              </a:extLst>
            </p:cNvPr>
            <p:cNvGrpSpPr/>
            <p:nvPr/>
          </p:nvGrpSpPr>
          <p:grpSpPr>
            <a:xfrm>
              <a:off x="5765217" y="3580790"/>
              <a:ext cx="200405" cy="176088"/>
              <a:chOff x="3397459" y="2613714"/>
              <a:chExt cx="383397" cy="33687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BB172292-4F18-544B-A98D-E957F4840CE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38339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1BE40F4A-A7F9-804C-9F2C-BA1AC0FDABE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AC0FB445-AF7B-4848-AC1B-9F8A053CEB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4540784-E5B7-6646-8CCC-83FCAE04403A}"/>
                </a:ext>
              </a:extLst>
            </p:cNvPr>
            <p:cNvGrpSpPr/>
            <p:nvPr/>
          </p:nvGrpSpPr>
          <p:grpSpPr>
            <a:xfrm>
              <a:off x="5764935" y="3937986"/>
              <a:ext cx="200405" cy="176088"/>
              <a:chOff x="3397459" y="2613714"/>
              <a:chExt cx="383397" cy="336876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938DC602-7AD0-8743-BADF-F539CEC6D34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38339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411E072E-5D85-594D-B34C-4E8CD331CC76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9C1E3CA5-95C1-BB42-8495-A45D2D123C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8BAC9B66-02A2-7149-9EFC-39A7FEB252B0}"/>
                </a:ext>
              </a:extLst>
            </p:cNvPr>
            <p:cNvSpPr txBox="1"/>
            <p:nvPr/>
          </p:nvSpPr>
          <p:spPr>
            <a:xfrm>
              <a:off x="4280372" y="3328589"/>
              <a:ext cx="97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|00⟩+ |11⟩</a:t>
              </a:r>
            </a:p>
          </p:txBody>
        </p:sp>
      </p:grp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AEB9F129-085E-A04F-94FE-B83F75F88DE5}"/>
              </a:ext>
            </a:extLst>
          </p:cNvPr>
          <p:cNvCxnSpPr>
            <a:cxnSpLocks/>
          </p:cNvCxnSpPr>
          <p:nvPr/>
        </p:nvCxnSpPr>
        <p:spPr>
          <a:xfrm>
            <a:off x="990458" y="5857799"/>
            <a:ext cx="22052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xmlns="" id="{9CAAA289-29CF-8E45-828A-A058D69A2570}"/>
              </a:ext>
            </a:extLst>
          </p:cNvPr>
          <p:cNvSpPr/>
          <p:nvPr/>
        </p:nvSpPr>
        <p:spPr>
          <a:xfrm>
            <a:off x="1213985" y="5709339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BDDDFBF0-AB48-F845-99A7-70B754B3549B}"/>
              </a:ext>
            </a:extLst>
          </p:cNvPr>
          <p:cNvSpPr txBox="1"/>
          <p:nvPr/>
        </p:nvSpPr>
        <p:spPr>
          <a:xfrm>
            <a:off x="513677" y="567634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xmlns="" id="{DC2839E2-E217-6F43-BF1D-F22CB4CDCB6C}"/>
              </a:ext>
            </a:extLst>
          </p:cNvPr>
          <p:cNvCxnSpPr>
            <a:cxnSpLocks/>
          </p:cNvCxnSpPr>
          <p:nvPr/>
        </p:nvCxnSpPr>
        <p:spPr>
          <a:xfrm>
            <a:off x="2071069" y="5897878"/>
            <a:ext cx="112461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Content Placeholder 5">
            <a:extLst>
              <a:ext uri="{FF2B5EF4-FFF2-40B4-BE49-F238E27FC236}">
                <a16:creationId xmlns:a16="http://schemas.microsoft.com/office/drawing/2014/main" xmlns="" id="{9076BDE3-A5A8-6445-9C3B-77F1FA1D2B96}"/>
              </a:ext>
            </a:extLst>
          </p:cNvPr>
          <p:cNvSpPr txBox="1">
            <a:spLocks/>
          </p:cNvSpPr>
          <p:nvPr/>
        </p:nvSpPr>
        <p:spPr>
          <a:xfrm>
            <a:off x="624190" y="528369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F5565C5-60C6-D64B-8605-D90EEC879643}"/>
              </a:ext>
            </a:extLst>
          </p:cNvPr>
          <p:cNvGrpSpPr/>
          <p:nvPr/>
        </p:nvGrpSpPr>
        <p:grpSpPr>
          <a:xfrm>
            <a:off x="1862106" y="5660973"/>
            <a:ext cx="980853" cy="391621"/>
            <a:chOff x="2999627" y="2362026"/>
            <a:chExt cx="980853" cy="39162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06EA3C4A-54CC-9F43-AC28-ADC9A8119BF1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2A44728C-8080-A440-B1EE-7FFF5F1E7C2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xmlns="" id="{E09FC2F9-317F-8E4A-A300-93C502F44E6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9538FC42-DFF4-A040-A598-CAAAE5529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25A0E4AC-2EB5-7541-A4D2-84DDFF4A248C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93" name="Content Placeholder 5">
            <a:extLst>
              <a:ext uri="{FF2B5EF4-FFF2-40B4-BE49-F238E27FC236}">
                <a16:creationId xmlns:a16="http://schemas.microsoft.com/office/drawing/2014/main" xmlns="" id="{E51A7486-A202-DE43-84CB-975DF8936188}"/>
              </a:ext>
            </a:extLst>
          </p:cNvPr>
          <p:cNvSpPr txBox="1">
            <a:spLocks/>
          </p:cNvSpPr>
          <p:nvPr/>
        </p:nvSpPr>
        <p:spPr>
          <a:xfrm>
            <a:off x="3787218" y="4662130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B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0F5246AB-CCF7-F94B-8A80-79AA568E6C1D}"/>
              </a:ext>
            </a:extLst>
          </p:cNvPr>
          <p:cNvCxnSpPr>
            <a:cxnSpLocks/>
          </p:cNvCxnSpPr>
          <p:nvPr/>
        </p:nvCxnSpPr>
        <p:spPr>
          <a:xfrm>
            <a:off x="4184150" y="5582504"/>
            <a:ext cx="3889748" cy="40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23E5CFB8-B91E-CA4E-9CC7-724C7F062B69}"/>
              </a:ext>
            </a:extLst>
          </p:cNvPr>
          <p:cNvCxnSpPr>
            <a:cxnSpLocks/>
          </p:cNvCxnSpPr>
          <p:nvPr/>
        </p:nvCxnSpPr>
        <p:spPr>
          <a:xfrm flipV="1">
            <a:off x="4184150" y="5926661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59574B72-A128-AB46-A5FB-940396B37FFA}"/>
              </a:ext>
            </a:extLst>
          </p:cNvPr>
          <p:cNvSpPr txBox="1"/>
          <p:nvPr/>
        </p:nvSpPr>
        <p:spPr>
          <a:xfrm>
            <a:off x="3707369" y="539787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51A1E56-EF16-0F4A-B30F-885C364989DC}"/>
              </a:ext>
            </a:extLst>
          </p:cNvPr>
          <p:cNvSpPr txBox="1"/>
          <p:nvPr/>
        </p:nvSpPr>
        <p:spPr>
          <a:xfrm>
            <a:off x="3710544" y="574774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4DE1215F-C726-8245-B297-03E8DE742571}"/>
              </a:ext>
            </a:extLst>
          </p:cNvPr>
          <p:cNvGrpSpPr/>
          <p:nvPr/>
        </p:nvGrpSpPr>
        <p:grpSpPr>
          <a:xfrm>
            <a:off x="6769268" y="5727761"/>
            <a:ext cx="574588" cy="391621"/>
            <a:chOff x="2999627" y="2362026"/>
            <a:chExt cx="574588" cy="3916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6FAC25AF-9AB4-ED46-A9EA-3523BD4CA38D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1558C34D-CE88-F644-B4D8-A9A31A51DAB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xmlns="" id="{21E31744-ABEC-2B43-B3ED-6AE5FE9F5355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84036C4D-B6C0-114F-814D-47290EDE3C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62E1D23-C901-3F45-85E7-A07E8CF3EFF2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DDC52266-87AF-CD46-9AB9-00CB2952866D}"/>
              </a:ext>
            </a:extLst>
          </p:cNvPr>
          <p:cNvCxnSpPr>
            <a:cxnSpLocks/>
          </p:cNvCxnSpPr>
          <p:nvPr/>
        </p:nvCxnSpPr>
        <p:spPr>
          <a:xfrm>
            <a:off x="7267600" y="5622583"/>
            <a:ext cx="80629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4CE2CBAB-B1C3-FA46-A064-259480E4FB73}"/>
              </a:ext>
            </a:extLst>
          </p:cNvPr>
          <p:cNvCxnSpPr>
            <a:cxnSpLocks/>
          </p:cNvCxnSpPr>
          <p:nvPr/>
        </p:nvCxnSpPr>
        <p:spPr>
          <a:xfrm>
            <a:off x="7264424" y="5964786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0D86C346-C46E-1644-9B04-96B4421318E6}"/>
              </a:ext>
            </a:extLst>
          </p:cNvPr>
          <p:cNvCxnSpPr>
            <a:cxnSpLocks/>
          </p:cNvCxnSpPr>
          <p:nvPr/>
        </p:nvCxnSpPr>
        <p:spPr>
          <a:xfrm>
            <a:off x="4185720" y="5236527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2F29F02-CB2D-564A-B583-E455DC2902DE}"/>
              </a:ext>
            </a:extLst>
          </p:cNvPr>
          <p:cNvSpPr txBox="1"/>
          <p:nvPr/>
        </p:nvSpPr>
        <p:spPr>
          <a:xfrm>
            <a:off x="3708939" y="50487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64BC70F8-67AD-1F46-B9F6-26E034DB857B}"/>
              </a:ext>
            </a:extLst>
          </p:cNvPr>
          <p:cNvSpPr/>
          <p:nvPr/>
        </p:nvSpPr>
        <p:spPr>
          <a:xfrm>
            <a:off x="4407677" y="5084794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2935E015-0BB5-AA4D-A4C3-00504D9B58A7}"/>
              </a:ext>
            </a:extLst>
          </p:cNvPr>
          <p:cNvGrpSpPr/>
          <p:nvPr/>
        </p:nvGrpSpPr>
        <p:grpSpPr>
          <a:xfrm>
            <a:off x="5061780" y="5172081"/>
            <a:ext cx="171058" cy="493220"/>
            <a:chOff x="1695729" y="3431546"/>
            <a:chExt cx="171058" cy="49322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C285273-DF16-0242-A00E-C76B58FFCC5D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E5022CF9-48AC-D443-B639-2B42647C538C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0DB1A7C2-B2E5-254C-934D-840F57174BCF}"/>
                </a:ext>
              </a:extLst>
            </p:cNvPr>
            <p:cNvCxnSpPr>
              <a:cxnSpLocks/>
              <a:stCxn id="132" idx="0"/>
              <a:endCxn id="133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840D73D-A20B-EC45-83F5-B23F3EA08A0D}"/>
                </a:ext>
              </a:extLst>
            </p:cNvPr>
            <p:cNvCxnSpPr>
              <a:cxnSpLocks/>
              <a:stCxn id="133" idx="2"/>
              <a:endCxn id="133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8C761C30-E667-8B41-9A11-B85657F2E541}"/>
              </a:ext>
            </a:extLst>
          </p:cNvPr>
          <p:cNvGrpSpPr/>
          <p:nvPr/>
        </p:nvGrpSpPr>
        <p:grpSpPr>
          <a:xfrm>
            <a:off x="5610924" y="5172081"/>
            <a:ext cx="171058" cy="842470"/>
            <a:chOff x="1695729" y="3431546"/>
            <a:chExt cx="171058" cy="84247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5062848-8406-5247-9696-0867D946B444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EBD2E875-6FF5-F84D-87FF-F7FF11025E96}"/>
                </a:ext>
              </a:extLst>
            </p:cNvPr>
            <p:cNvSpPr/>
            <p:nvPr/>
          </p:nvSpPr>
          <p:spPr>
            <a:xfrm>
              <a:off x="1695729" y="410173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903DC190-9FA0-C649-956A-0BB0347D91E8}"/>
                </a:ext>
              </a:extLst>
            </p:cNvPr>
            <p:cNvCxnSpPr>
              <a:cxnSpLocks/>
              <a:stCxn id="138" idx="0"/>
              <a:endCxn id="139" idx="4"/>
            </p:cNvCxnSpPr>
            <p:nvPr/>
          </p:nvCxnSpPr>
          <p:spPr>
            <a:xfrm>
              <a:off x="1781258" y="3431546"/>
              <a:ext cx="0" cy="8424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B21B69C2-AA8F-904C-A9F6-B81BFC2D4FBC}"/>
                </a:ext>
              </a:extLst>
            </p:cNvPr>
            <p:cNvCxnSpPr>
              <a:cxnSpLocks/>
              <a:stCxn id="139" idx="2"/>
              <a:endCxn id="139" idx="6"/>
            </p:cNvCxnSpPr>
            <p:nvPr/>
          </p:nvCxnSpPr>
          <p:spPr>
            <a:xfrm>
              <a:off x="1695729" y="418787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520A9681-A612-6B47-98AF-5E8A13B8BFCB}"/>
              </a:ext>
            </a:extLst>
          </p:cNvPr>
          <p:cNvGrpSpPr/>
          <p:nvPr/>
        </p:nvGrpSpPr>
        <p:grpSpPr>
          <a:xfrm>
            <a:off x="6771471" y="5042778"/>
            <a:ext cx="574588" cy="391621"/>
            <a:chOff x="2999627" y="2362026"/>
            <a:chExt cx="574588" cy="39162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09937703-BA35-1748-AFE9-906ACB8C457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089BDCFF-8122-7B41-B3F1-2AD3061A6E3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Arc 146">
                <a:extLst>
                  <a:ext uri="{FF2B5EF4-FFF2-40B4-BE49-F238E27FC236}">
                    <a16:creationId xmlns:a16="http://schemas.microsoft.com/office/drawing/2014/main" xmlns="" id="{3FE903AA-B42E-C344-BE21-5B3495BAB341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2EC05637-EA6F-FE4A-8B7F-EC3D658F5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5E585588-57B1-5341-A45E-5CA924FAA5D7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69EE4500-3189-8C4E-B8DF-C16BC34B310C}"/>
              </a:ext>
            </a:extLst>
          </p:cNvPr>
          <p:cNvCxnSpPr>
            <a:cxnSpLocks/>
          </p:cNvCxnSpPr>
          <p:nvPr/>
        </p:nvCxnSpPr>
        <p:spPr>
          <a:xfrm>
            <a:off x="7267600" y="5279683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B4FC6E16-4F22-D846-8BDD-8F1B5A9A94EE}"/>
              </a:ext>
            </a:extLst>
          </p:cNvPr>
          <p:cNvGrpSpPr/>
          <p:nvPr/>
        </p:nvGrpSpPr>
        <p:grpSpPr>
          <a:xfrm>
            <a:off x="6773997" y="5386113"/>
            <a:ext cx="980853" cy="391621"/>
            <a:chOff x="2999627" y="2362026"/>
            <a:chExt cx="980853" cy="391621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xmlns="" id="{4F28FFC3-5CAB-644A-B5B8-AB8AB04DEB97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9987E788-3CC6-F441-ABC2-D5C891B34FCB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xmlns="" id="{2794716F-B8E7-D941-968C-D7E66012C084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14603EBB-5CDA-2A4C-AEF4-45B727E53D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270E1DE9-00F5-564A-9733-E8BDECD32382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199F6BB1-2F8E-D545-AF39-028892A09DD8}"/>
              </a:ext>
            </a:extLst>
          </p:cNvPr>
          <p:cNvCxnSpPr>
            <a:cxnSpLocks/>
          </p:cNvCxnSpPr>
          <p:nvPr/>
        </p:nvCxnSpPr>
        <p:spPr>
          <a:xfrm>
            <a:off x="1760693" y="3393324"/>
            <a:ext cx="81262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E38038E2-3065-C344-B4E2-5983FECA2761}"/>
              </a:ext>
            </a:extLst>
          </p:cNvPr>
          <p:cNvSpPr/>
          <p:nvPr/>
        </p:nvSpPr>
        <p:spPr>
          <a:xfrm>
            <a:off x="3345134" y="3151150"/>
            <a:ext cx="434364" cy="443060"/>
          </a:xfrm>
          <a:custGeom>
            <a:avLst/>
            <a:gdLst>
              <a:gd name="connsiteX0" fmla="*/ 0 w 434364"/>
              <a:gd name="connsiteY0" fmla="*/ 0 h 443060"/>
              <a:gd name="connsiteX1" fmla="*/ 377072 w 434364"/>
              <a:gd name="connsiteY1" fmla="*/ 94268 h 443060"/>
              <a:gd name="connsiteX2" fmla="*/ 395925 w 434364"/>
              <a:gd name="connsiteY2" fmla="*/ 348792 h 443060"/>
              <a:gd name="connsiteX3" fmla="*/ 18853 w 434364"/>
              <a:gd name="connsiteY3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4" h="443060">
                <a:moveTo>
                  <a:pt x="0" y="0"/>
                </a:moveTo>
                <a:cubicBezTo>
                  <a:pt x="155542" y="18068"/>
                  <a:pt x="311085" y="36136"/>
                  <a:pt x="377072" y="94268"/>
                </a:cubicBezTo>
                <a:cubicBezTo>
                  <a:pt x="443059" y="152400"/>
                  <a:pt x="455628" y="290660"/>
                  <a:pt x="395925" y="348792"/>
                </a:cubicBezTo>
                <a:cubicBezTo>
                  <a:pt x="336222" y="406924"/>
                  <a:pt x="177537" y="424992"/>
                  <a:pt x="18853" y="4430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xmlns="" id="{F3BCFF61-0758-4F45-B00C-690D74332DC2}"/>
              </a:ext>
            </a:extLst>
          </p:cNvPr>
          <p:cNvSpPr/>
          <p:nvPr/>
        </p:nvSpPr>
        <p:spPr>
          <a:xfrm rot="10800000">
            <a:off x="624395" y="3162532"/>
            <a:ext cx="434364" cy="443060"/>
          </a:xfrm>
          <a:custGeom>
            <a:avLst/>
            <a:gdLst>
              <a:gd name="connsiteX0" fmla="*/ 0 w 434364"/>
              <a:gd name="connsiteY0" fmla="*/ 0 h 443060"/>
              <a:gd name="connsiteX1" fmla="*/ 377072 w 434364"/>
              <a:gd name="connsiteY1" fmla="*/ 94268 h 443060"/>
              <a:gd name="connsiteX2" fmla="*/ 395925 w 434364"/>
              <a:gd name="connsiteY2" fmla="*/ 348792 h 443060"/>
              <a:gd name="connsiteX3" fmla="*/ 18853 w 434364"/>
              <a:gd name="connsiteY3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4" h="443060">
                <a:moveTo>
                  <a:pt x="0" y="0"/>
                </a:moveTo>
                <a:cubicBezTo>
                  <a:pt x="155542" y="18068"/>
                  <a:pt x="311085" y="36136"/>
                  <a:pt x="377072" y="94268"/>
                </a:cubicBezTo>
                <a:cubicBezTo>
                  <a:pt x="443059" y="152400"/>
                  <a:pt x="455628" y="290660"/>
                  <a:pt x="395925" y="348792"/>
                </a:cubicBezTo>
                <a:cubicBezTo>
                  <a:pt x="336222" y="406924"/>
                  <a:pt x="177537" y="424992"/>
                  <a:pt x="18853" y="443060"/>
                </a:cubicBezTo>
              </a:path>
            </a:pathLst>
          </a:custGeom>
          <a:noFill/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241276A-9A90-B243-B8DA-C1C45802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80" y="3753721"/>
            <a:ext cx="899593" cy="3386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CAF3B19-55F1-E149-AECF-E1979FBE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46" y="3728495"/>
            <a:ext cx="860294" cy="4064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7CAA95F-C671-C747-9E17-28F389769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23" y="3742229"/>
            <a:ext cx="1022585" cy="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C17EE2-E4EB-9746-A374-69B2F9313F46}"/>
              </a:ext>
            </a:extLst>
          </p:cNvPr>
          <p:cNvCxnSpPr>
            <a:cxnSpLocks/>
          </p:cNvCxnSpPr>
          <p:nvPr/>
        </p:nvCxnSpPr>
        <p:spPr>
          <a:xfrm>
            <a:off x="990458" y="3058039"/>
            <a:ext cx="22052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5B8DD1-B751-7F49-A091-BA3A393E5FD5}"/>
              </a:ext>
            </a:extLst>
          </p:cNvPr>
          <p:cNvSpPr/>
          <p:nvPr/>
        </p:nvSpPr>
        <p:spPr>
          <a:xfrm>
            <a:off x="1213985" y="2909579"/>
            <a:ext cx="284480" cy="2953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3C491-EA3F-5748-961B-077ADA51CF5F}"/>
              </a:ext>
            </a:extLst>
          </p:cNvPr>
          <p:cNvSpPr txBox="1"/>
          <p:nvPr/>
        </p:nvSpPr>
        <p:spPr>
          <a:xfrm>
            <a:off x="513677" y="28765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35337B7-67D5-F44A-8552-A7E0D5A9BA34}"/>
              </a:ext>
            </a:extLst>
          </p:cNvPr>
          <p:cNvCxnSpPr>
            <a:cxnSpLocks/>
          </p:cNvCxnSpPr>
          <p:nvPr/>
        </p:nvCxnSpPr>
        <p:spPr>
          <a:xfrm>
            <a:off x="2071069" y="3098118"/>
            <a:ext cx="112461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624190" y="248393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51A31E-0D46-0947-ACB3-FFC4B269C52A}"/>
              </a:ext>
            </a:extLst>
          </p:cNvPr>
          <p:cNvGrpSpPr/>
          <p:nvPr/>
        </p:nvGrpSpPr>
        <p:grpSpPr>
          <a:xfrm>
            <a:off x="1862106" y="2861213"/>
            <a:ext cx="980853" cy="391621"/>
            <a:chOff x="2999627" y="2362026"/>
            <a:chExt cx="980853" cy="3916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35528F4-9A7C-3044-AADC-B0AE894442DE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EEE1129-9F34-CA4F-92C5-AAAF683A493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xmlns="" id="{5DCC1323-E700-1145-A286-98EAD97E043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08D70994-F392-2F4E-9EAB-49348D1C0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3810A-3447-5946-AF80-A1F30469A703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26866B7B-75FB-EE41-AD29-EF140BC6C8F0}"/>
              </a:ext>
            </a:extLst>
          </p:cNvPr>
          <p:cNvSpPr txBox="1">
            <a:spLocks/>
          </p:cNvSpPr>
          <p:nvPr/>
        </p:nvSpPr>
        <p:spPr>
          <a:xfrm>
            <a:off x="4079449" y="2239445"/>
            <a:ext cx="1569563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Fragment 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00ACBBF-C8BD-3E43-9EDB-1D3251F3BC03}"/>
              </a:ext>
            </a:extLst>
          </p:cNvPr>
          <p:cNvCxnSpPr>
            <a:cxnSpLocks/>
          </p:cNvCxnSpPr>
          <p:nvPr/>
        </p:nvCxnSpPr>
        <p:spPr>
          <a:xfrm>
            <a:off x="4476381" y="3159819"/>
            <a:ext cx="3889748" cy="4087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B095ED-47D7-8246-AA9C-C300C6B9696C}"/>
              </a:ext>
            </a:extLst>
          </p:cNvPr>
          <p:cNvCxnSpPr>
            <a:cxnSpLocks/>
          </p:cNvCxnSpPr>
          <p:nvPr/>
        </p:nvCxnSpPr>
        <p:spPr>
          <a:xfrm flipV="1">
            <a:off x="4476381" y="3503976"/>
            <a:ext cx="3340605" cy="232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CFA68E-20B4-9C48-96D7-B7A2A3ECFAAD}"/>
              </a:ext>
            </a:extLst>
          </p:cNvPr>
          <p:cNvSpPr txBox="1"/>
          <p:nvPr/>
        </p:nvSpPr>
        <p:spPr>
          <a:xfrm>
            <a:off x="3999600" y="29751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706BF4-8CC3-5B4D-A068-5FDB6B45BEBB}"/>
              </a:ext>
            </a:extLst>
          </p:cNvPr>
          <p:cNvSpPr txBox="1"/>
          <p:nvPr/>
        </p:nvSpPr>
        <p:spPr>
          <a:xfrm>
            <a:off x="4002775" y="332506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3CB1845-37C3-5342-B022-E702749A55E8}"/>
              </a:ext>
            </a:extLst>
          </p:cNvPr>
          <p:cNvGrpSpPr/>
          <p:nvPr/>
        </p:nvGrpSpPr>
        <p:grpSpPr>
          <a:xfrm>
            <a:off x="7061499" y="3305076"/>
            <a:ext cx="574588" cy="391621"/>
            <a:chOff x="2999627" y="2362026"/>
            <a:chExt cx="574588" cy="3916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EE7F8CC-A159-DF4A-A115-88BD753A25D8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343394C-666A-BE4A-B917-11F9A5ECE9A9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EB3EEAD3-E0E3-6049-AA07-1BCC166D8B7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9788EEF9-3931-3F44-B95A-D92F9C65EC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FD6E9A9-E91D-C445-89EB-21A98CEBE228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73E7F04-8C2C-6F4A-BCD4-EC4087E1C256}"/>
              </a:ext>
            </a:extLst>
          </p:cNvPr>
          <p:cNvCxnSpPr>
            <a:cxnSpLocks/>
          </p:cNvCxnSpPr>
          <p:nvPr/>
        </p:nvCxnSpPr>
        <p:spPr>
          <a:xfrm>
            <a:off x="7559831" y="3199898"/>
            <a:ext cx="80629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5CA7A5A-F651-D848-A303-8679AB248828}"/>
              </a:ext>
            </a:extLst>
          </p:cNvPr>
          <p:cNvCxnSpPr>
            <a:cxnSpLocks/>
          </p:cNvCxnSpPr>
          <p:nvPr/>
        </p:nvCxnSpPr>
        <p:spPr>
          <a:xfrm>
            <a:off x="7556655" y="3542101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8F15917-9A7A-B64C-90DE-7899A74A8570}"/>
              </a:ext>
            </a:extLst>
          </p:cNvPr>
          <p:cNvCxnSpPr>
            <a:cxnSpLocks/>
          </p:cNvCxnSpPr>
          <p:nvPr/>
        </p:nvCxnSpPr>
        <p:spPr>
          <a:xfrm>
            <a:off x="4477951" y="2813842"/>
            <a:ext cx="334060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EF1B06E-1E9F-5649-A8B4-9629F639A315}"/>
              </a:ext>
            </a:extLst>
          </p:cNvPr>
          <p:cNvSpPr txBox="1"/>
          <p:nvPr/>
        </p:nvSpPr>
        <p:spPr>
          <a:xfrm>
            <a:off x="4001170" y="262603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|0⟩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6F52AC1-8278-D44A-80B0-1F8A393F0955}"/>
              </a:ext>
            </a:extLst>
          </p:cNvPr>
          <p:cNvSpPr/>
          <p:nvPr/>
        </p:nvSpPr>
        <p:spPr>
          <a:xfrm>
            <a:off x="4699908" y="2662109"/>
            <a:ext cx="284480" cy="295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7620BB7-4B34-0644-B699-7D9448EB05BD}"/>
              </a:ext>
            </a:extLst>
          </p:cNvPr>
          <p:cNvGrpSpPr/>
          <p:nvPr/>
        </p:nvGrpSpPr>
        <p:grpSpPr>
          <a:xfrm>
            <a:off x="5354011" y="2749396"/>
            <a:ext cx="171058" cy="493220"/>
            <a:chOff x="1695729" y="3431546"/>
            <a:chExt cx="171058" cy="49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7C51595-6222-B242-AC32-5A0BE2A3BCD0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4AB68F3-B040-1A48-87A7-76ED5E489161}"/>
                </a:ext>
              </a:extLst>
            </p:cNvPr>
            <p:cNvSpPr/>
            <p:nvPr/>
          </p:nvSpPr>
          <p:spPr>
            <a:xfrm>
              <a:off x="1695729" y="375248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A22F240-8720-A94E-A570-1E307D266AF1}"/>
                </a:ext>
              </a:extLst>
            </p:cNvPr>
            <p:cNvCxnSpPr>
              <a:cxnSpLocks/>
              <a:stCxn id="35" idx="0"/>
              <a:endCxn id="36" idx="4"/>
            </p:cNvCxnSpPr>
            <p:nvPr/>
          </p:nvCxnSpPr>
          <p:spPr>
            <a:xfrm>
              <a:off x="1781258" y="3431546"/>
              <a:ext cx="0" cy="49322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13C6CB1-2060-2B40-9071-3FB2643C9784}"/>
                </a:ext>
              </a:extLst>
            </p:cNvPr>
            <p:cNvCxnSpPr>
              <a:cxnSpLocks/>
              <a:stCxn id="36" idx="2"/>
              <a:endCxn id="36" idx="6"/>
            </p:cNvCxnSpPr>
            <p:nvPr/>
          </p:nvCxnSpPr>
          <p:spPr>
            <a:xfrm>
              <a:off x="1695729" y="3838626"/>
              <a:ext cx="17105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0E2BE8F-4B1E-DB49-99B5-248965CA1DA1}"/>
              </a:ext>
            </a:extLst>
          </p:cNvPr>
          <p:cNvGrpSpPr/>
          <p:nvPr/>
        </p:nvGrpSpPr>
        <p:grpSpPr>
          <a:xfrm>
            <a:off x="5903155" y="2749396"/>
            <a:ext cx="171058" cy="842470"/>
            <a:chOff x="1695729" y="3431546"/>
            <a:chExt cx="171058" cy="8424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170151E0-1CB3-324D-8AB5-074AD023AB42}"/>
                </a:ext>
              </a:extLst>
            </p:cNvPr>
            <p:cNvSpPr/>
            <p:nvPr/>
          </p:nvSpPr>
          <p:spPr>
            <a:xfrm>
              <a:off x="1719721" y="343154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071F083-5BBB-914B-A39B-3F6F4D937D7E}"/>
                </a:ext>
              </a:extLst>
            </p:cNvPr>
            <p:cNvSpPr/>
            <p:nvPr/>
          </p:nvSpPr>
          <p:spPr>
            <a:xfrm>
              <a:off x="1695729" y="4101735"/>
              <a:ext cx="171058" cy="172281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74D86DC-ECF8-B043-B758-0D1AF63BAF71}"/>
                </a:ext>
              </a:extLst>
            </p:cNvPr>
            <p:cNvCxnSpPr>
              <a:cxnSpLocks/>
              <a:stCxn id="40" idx="0"/>
              <a:endCxn id="41" idx="4"/>
            </p:cNvCxnSpPr>
            <p:nvPr/>
          </p:nvCxnSpPr>
          <p:spPr>
            <a:xfrm>
              <a:off x="1781258" y="3431546"/>
              <a:ext cx="0" cy="84247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628DD7E-5C6A-7E40-939E-065760D9830D}"/>
                </a:ext>
              </a:extLst>
            </p:cNvPr>
            <p:cNvCxnSpPr>
              <a:cxnSpLocks/>
              <a:stCxn id="41" idx="2"/>
              <a:endCxn id="41" idx="6"/>
            </p:cNvCxnSpPr>
            <p:nvPr/>
          </p:nvCxnSpPr>
          <p:spPr>
            <a:xfrm>
              <a:off x="1695729" y="4187876"/>
              <a:ext cx="171058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2E9A988-6077-804D-B2E7-7E8B15336D69}"/>
              </a:ext>
            </a:extLst>
          </p:cNvPr>
          <p:cNvGrpSpPr/>
          <p:nvPr/>
        </p:nvGrpSpPr>
        <p:grpSpPr>
          <a:xfrm>
            <a:off x="7063702" y="2620093"/>
            <a:ext cx="574588" cy="391621"/>
            <a:chOff x="2999627" y="2362026"/>
            <a:chExt cx="574588" cy="3916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79E079B-F266-BE48-9F11-9886C20E824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A40CBEB8-B404-084E-86AB-160EE55C04DD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xmlns="" id="{666B4D50-DB7D-6E4F-B332-37923598EA7F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1D9E285B-D7A2-BB44-8440-E0214FCBA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8744F51-540F-7943-B011-DBA745781BCC}"/>
                </a:ext>
              </a:extLst>
            </p:cNvPr>
            <p:cNvSpPr txBox="1"/>
            <p:nvPr/>
          </p:nvSpPr>
          <p:spPr>
            <a:xfrm>
              <a:off x="3248485" y="236202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6906FFC-9A75-1B4A-8C8F-7B1A43FCB7C6}"/>
              </a:ext>
            </a:extLst>
          </p:cNvPr>
          <p:cNvCxnSpPr>
            <a:cxnSpLocks/>
          </p:cNvCxnSpPr>
          <p:nvPr/>
        </p:nvCxnSpPr>
        <p:spPr>
          <a:xfrm>
            <a:off x="7559831" y="2856998"/>
            <a:ext cx="260329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7C02B7-116D-4C45-AF49-EFAEBCD92992}"/>
              </a:ext>
            </a:extLst>
          </p:cNvPr>
          <p:cNvGrpSpPr/>
          <p:nvPr/>
        </p:nvGrpSpPr>
        <p:grpSpPr>
          <a:xfrm>
            <a:off x="7066228" y="2963428"/>
            <a:ext cx="980853" cy="391621"/>
            <a:chOff x="2999627" y="2362026"/>
            <a:chExt cx="980853" cy="39162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5E4901B-EDF2-A44C-967F-288B24D1ABC0}"/>
                </a:ext>
              </a:extLst>
            </p:cNvPr>
            <p:cNvGrpSpPr/>
            <p:nvPr/>
          </p:nvGrpSpPr>
          <p:grpSpPr>
            <a:xfrm>
              <a:off x="2999627" y="2416771"/>
              <a:ext cx="961992" cy="336876"/>
              <a:chOff x="3397459" y="2613714"/>
              <a:chExt cx="961992" cy="336876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15139C95-87DF-5C4F-8910-7530719213A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961992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xmlns="" id="{B3C9EB76-E71D-6941-B986-064B8ECC2887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AB41393E-F004-8B45-8E84-E5E413C2D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E00DF88-0631-CD4D-91F2-F9780E0AD384}"/>
                </a:ext>
              </a:extLst>
            </p:cNvPr>
            <p:cNvSpPr txBox="1"/>
            <p:nvPr/>
          </p:nvSpPr>
          <p:spPr>
            <a:xfrm>
              <a:off x="3248485" y="2362026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X,Y,Z</a:t>
              </a:r>
            </a:p>
          </p:txBody>
        </p:sp>
      </p:grpSp>
      <p:sp>
        <p:nvSpPr>
          <p:cNvPr id="57" name="Content Placeholder 5">
            <a:extLst>
              <a:ext uri="{FF2B5EF4-FFF2-40B4-BE49-F238E27FC236}">
                <a16:creationId xmlns:a16="http://schemas.microsoft.com/office/drawing/2014/main" xmlns="" id="{8AA602F2-DDFD-AF4F-8A44-C7909CBD876D}"/>
              </a:ext>
            </a:extLst>
          </p:cNvPr>
          <p:cNvSpPr txBox="1">
            <a:spLocks/>
          </p:cNvSpPr>
          <p:nvPr/>
        </p:nvSpPr>
        <p:spPr>
          <a:xfrm>
            <a:off x="493196" y="1495726"/>
            <a:ext cx="7828962" cy="58886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1794728-0808-F24D-9FEE-08E7E64B8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95016"/>
              </p:ext>
            </p:extLst>
          </p:nvPr>
        </p:nvGraphicFramePr>
        <p:xfrm>
          <a:off x="564991" y="4283173"/>
          <a:ext cx="318151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9472FC4-971D-FF40-B4B0-032623DAF7E6}"/>
              </a:ext>
            </a:extLst>
          </p:cNvPr>
          <p:cNvGrpSpPr/>
          <p:nvPr/>
        </p:nvGrpSpPr>
        <p:grpSpPr>
          <a:xfrm>
            <a:off x="1916081" y="4267804"/>
            <a:ext cx="587412" cy="391621"/>
            <a:chOff x="2999627" y="2362026"/>
            <a:chExt cx="587412" cy="39162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37ABF7B-AF0F-A04C-B149-DDF6391386A3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74E48B7B-1959-AA49-9C73-4F15003EF1C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xmlns="" id="{7666AF42-2839-B749-9CA8-AEAF096D39FA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F934599-5EB7-A243-BE71-29D6D14BE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FB6074C-B0A5-5944-913E-3F5476AAFBFB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CC87EB-C3DC-7544-8863-C65A48D6CB5B}"/>
              </a:ext>
            </a:extLst>
          </p:cNvPr>
          <p:cNvGrpSpPr/>
          <p:nvPr/>
        </p:nvGrpSpPr>
        <p:grpSpPr>
          <a:xfrm>
            <a:off x="2554467" y="4267804"/>
            <a:ext cx="587412" cy="391621"/>
            <a:chOff x="2999627" y="2362026"/>
            <a:chExt cx="587412" cy="39162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09B384F8-3530-4042-839B-477CE8F5C971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69BC8C6-520C-E34D-95E3-66B4F35BFCB3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xmlns="" id="{F8417E0B-00DD-6542-ACDD-9308D68F7039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7EEFA1A-3CCC-074D-A3E0-288CC53CB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7113D86-E78F-FF46-88A7-3617A9C03F6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E547DE9-C7D9-7449-A27F-1D469D2EA260}"/>
              </a:ext>
            </a:extLst>
          </p:cNvPr>
          <p:cNvGrpSpPr/>
          <p:nvPr/>
        </p:nvGrpSpPr>
        <p:grpSpPr>
          <a:xfrm>
            <a:off x="3180314" y="4256659"/>
            <a:ext cx="587412" cy="391621"/>
            <a:chOff x="2999627" y="2362026"/>
            <a:chExt cx="587412" cy="39162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539B5488-0075-4642-83D7-3D34BAEC37C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F615311-9274-8B45-B44F-7CE31B7F673E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xmlns="" id="{18732E24-3724-A54F-A7C1-37CBE272D8F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2A383CB-9311-7544-A755-53C21B46D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5BD766-EBA0-9F40-A1D5-78E746A8F03F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D8FD88B3-ED4F-964D-AAD5-10AD87DF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27597"/>
              </p:ext>
            </p:extLst>
          </p:nvPr>
        </p:nvGraphicFramePr>
        <p:xfrm>
          <a:off x="4602077" y="4256420"/>
          <a:ext cx="315618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xmlns="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xmlns="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xmlns="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xmlns="" val="147804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23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5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51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9168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D32694C-90EF-5645-8215-5DE02D0172E2}"/>
              </a:ext>
            </a:extLst>
          </p:cNvPr>
          <p:cNvGrpSpPr/>
          <p:nvPr/>
        </p:nvGrpSpPr>
        <p:grpSpPr>
          <a:xfrm>
            <a:off x="5897017" y="4232478"/>
            <a:ext cx="587412" cy="391621"/>
            <a:chOff x="2999627" y="2362026"/>
            <a:chExt cx="587412" cy="39162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39244D7-D159-1940-8646-0A16D697A5DE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CEF3E36-2E11-E940-A9BF-F8D63F9D5570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xmlns="" id="{EC0A7E9E-D184-F744-93AC-DBA89222BB2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24330F9-DE84-684B-83B7-9A4E264C22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85D9507-9C3B-384A-BC30-AF415EF1E75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219C271-5654-784C-952F-0891B1AA72D7}"/>
              </a:ext>
            </a:extLst>
          </p:cNvPr>
          <p:cNvGrpSpPr/>
          <p:nvPr/>
        </p:nvGrpSpPr>
        <p:grpSpPr>
          <a:xfrm>
            <a:off x="6528759" y="4232478"/>
            <a:ext cx="587412" cy="391621"/>
            <a:chOff x="2999627" y="2362026"/>
            <a:chExt cx="587412" cy="39162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2D104FE8-2B98-634F-BA93-DDD389A0A99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2883B90-0F2E-8546-A852-B0EF1B18E13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xmlns="" id="{CB8B6A82-FAF3-DA44-9B77-0DC31F2AEF1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F62ACA7-0EDF-2544-84E8-621B4DDED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8D0C5B0-2A4E-6849-9E2B-1208647C062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A25F58D-19D7-1241-AD39-21778B028A25}"/>
              </a:ext>
            </a:extLst>
          </p:cNvPr>
          <p:cNvGrpSpPr/>
          <p:nvPr/>
        </p:nvGrpSpPr>
        <p:grpSpPr>
          <a:xfrm>
            <a:off x="7192118" y="4221333"/>
            <a:ext cx="587412" cy="391621"/>
            <a:chOff x="2999627" y="2362026"/>
            <a:chExt cx="587412" cy="39162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71C8285-989F-BD4B-B37D-A7436831726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DC46C414-DC53-8C4D-813F-49162B1468F4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xmlns="" id="{63D98DC5-5DE3-E24D-9C40-32C47EF3064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EDCAF487-6A1B-CE40-A093-4F63ECFD3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53622219-C335-6B48-9BCE-3BD34EE9D6C6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6" name="Content Placeholder 5">
            <a:extLst>
              <a:ext uri="{FF2B5EF4-FFF2-40B4-BE49-F238E27FC236}">
                <a16:creationId xmlns:a16="http://schemas.microsoft.com/office/drawing/2014/main" xmlns="" id="{1D7355B0-7B20-7749-811A-69DF564455DB}"/>
              </a:ext>
            </a:extLst>
          </p:cNvPr>
          <p:cNvSpPr txBox="1">
            <a:spLocks/>
          </p:cNvSpPr>
          <p:nvPr/>
        </p:nvSpPr>
        <p:spPr>
          <a:xfrm>
            <a:off x="560690" y="3842835"/>
            <a:ext cx="3287410" cy="3608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The probabilities you expect: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rgonne presentation_4x3" id="{7A81163B-1588-FE4A-AB33-A27D946CB6B5}" vid="{D5CC8C83-8356-434A-95AA-E37020066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presentation_4x3</Template>
  <TotalTime>863</TotalTime>
  <Words>1201</Words>
  <Application>Microsoft Macintosh PowerPoint</Application>
  <PresentationFormat>On-screen Show (4:3)</PresentationFormat>
  <Paragraphs>399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presentation_4x3</vt:lpstr>
      <vt:lpstr>Hybrid Quantum-Classical Computing Architectures</vt:lpstr>
      <vt:lpstr>Building Quantum Computers  is Really Hard!</vt:lpstr>
      <vt:lpstr>What We Want – Use Small Quantum Processors to Solve Large Problems </vt:lpstr>
      <vt:lpstr>Alternative 1: Cut a Large Quantum Circuit Into Multiple sub-Circuits</vt:lpstr>
      <vt:lpstr>Alternative 1: Cut a Large Quantum Circuit Into Multiple sub-Circuits</vt:lpstr>
      <vt:lpstr>Alternative 1: Cut a Large Quantum Circuit Into Multiple sub-Circuits</vt:lpstr>
      <vt:lpstr>Alternative 1: Cut a Large Quantum Circuit Into Multiple sub-Circuits</vt:lpstr>
      <vt:lpstr>Alternative 1: Cut a Large Quantum Circuit Into Multiple sub-Circuits</vt:lpstr>
      <vt:lpstr>Combining the Outputs with Classical Postprocessing</vt:lpstr>
      <vt:lpstr>Combining the Outputs with Classical Postprocessing</vt:lpstr>
      <vt:lpstr>Combining the Outputs with Classical Postprocessing</vt:lpstr>
      <vt:lpstr>Combining the Outputs with Classical Postprocessing</vt:lpstr>
      <vt:lpstr>Alternative 2: Teleport some Qubits Between Quantum Processors</vt:lpstr>
      <vt:lpstr>Alternative 2: Teleport some Qubits Between Quantum Processors</vt:lpstr>
      <vt:lpstr>Alternative 2: Teleport some Qubits Between Quantum Processors</vt:lpstr>
      <vt:lpstr>Summary and 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</cp:lastModifiedBy>
  <cp:revision>66</cp:revision>
  <cp:lastPrinted>2018-11-07T01:53:54Z</cp:lastPrinted>
  <dcterms:created xsi:type="dcterms:W3CDTF">2018-07-03T17:25:04Z</dcterms:created>
  <dcterms:modified xsi:type="dcterms:W3CDTF">2018-11-11T06:29:59Z</dcterms:modified>
</cp:coreProperties>
</file>